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  <p:embeddedFont>
      <p:font typeface="Exo 2 SemiBold"/>
      <p:regular r:id="rId44"/>
      <p:bold r:id="rId45"/>
      <p:italic r:id="rId46"/>
      <p:boldItalic r:id="rId47"/>
    </p:embeddedFont>
    <p:embeddedFont>
      <p:font typeface="Exo 2 Medium"/>
      <p:regular r:id="rId48"/>
      <p:bold r:id="rId49"/>
      <p:italic r:id="rId50"/>
      <p:boldItalic r:id="rId51"/>
    </p:embeddedFont>
    <p:embeddedFont>
      <p:font typeface="Bungee"/>
      <p:regular r:id="rId52"/>
    </p:embeddedFont>
    <p:embeddedFont>
      <p:font typeface="Exo 2"/>
      <p:regular r:id="rId53"/>
      <p:bold r:id="rId54"/>
      <p:italic r:id="rId55"/>
      <p:boldItalic r:id="rId56"/>
    </p:embeddedFont>
    <p:embeddedFont>
      <p:font typeface="Itim"/>
      <p:regular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44" Type="http://schemas.openxmlformats.org/officeDocument/2006/relationships/font" Target="fonts/Exo2SemiBold-regular.fntdata"/><Relationship Id="rId43" Type="http://schemas.openxmlformats.org/officeDocument/2006/relationships/font" Target="fonts/Lato-boldItalic.fntdata"/><Relationship Id="rId46" Type="http://schemas.openxmlformats.org/officeDocument/2006/relationships/font" Target="fonts/Exo2SemiBold-italic.fntdata"/><Relationship Id="rId45" Type="http://schemas.openxmlformats.org/officeDocument/2006/relationships/font" Target="fonts/Exo2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Exo2Medium-regular.fntdata"/><Relationship Id="rId47" Type="http://schemas.openxmlformats.org/officeDocument/2006/relationships/font" Target="fonts/Exo2SemiBold-boldItalic.fntdata"/><Relationship Id="rId49" Type="http://schemas.openxmlformats.org/officeDocument/2006/relationships/font" Target="fonts/Exo2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Exo2Medium-boldItalic.fntdata"/><Relationship Id="rId50" Type="http://schemas.openxmlformats.org/officeDocument/2006/relationships/font" Target="fonts/Exo2Medium-italic.fntdata"/><Relationship Id="rId53" Type="http://schemas.openxmlformats.org/officeDocument/2006/relationships/font" Target="fonts/Exo2-regular.fntdata"/><Relationship Id="rId52" Type="http://schemas.openxmlformats.org/officeDocument/2006/relationships/font" Target="fonts/Bungee-regular.fntdata"/><Relationship Id="rId11" Type="http://schemas.openxmlformats.org/officeDocument/2006/relationships/slide" Target="slides/slide6.xml"/><Relationship Id="rId55" Type="http://schemas.openxmlformats.org/officeDocument/2006/relationships/font" Target="fonts/Exo2-italic.fntdata"/><Relationship Id="rId10" Type="http://schemas.openxmlformats.org/officeDocument/2006/relationships/slide" Target="slides/slide5.xml"/><Relationship Id="rId54" Type="http://schemas.openxmlformats.org/officeDocument/2006/relationships/font" Target="fonts/Exo2-bold.fntdata"/><Relationship Id="rId13" Type="http://schemas.openxmlformats.org/officeDocument/2006/relationships/slide" Target="slides/slide8.xml"/><Relationship Id="rId57" Type="http://schemas.openxmlformats.org/officeDocument/2006/relationships/font" Target="fonts/Itim-regular.fntdata"/><Relationship Id="rId12" Type="http://schemas.openxmlformats.org/officeDocument/2006/relationships/slide" Target="slides/slide7.xml"/><Relationship Id="rId56" Type="http://schemas.openxmlformats.org/officeDocument/2006/relationships/font" Target="fonts/Exo2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26f1baa9a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26f1baa9a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26f1baa9ac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26f1baa9ac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6f1baa9ac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6f1baa9ac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26f1baa9ac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26f1baa9ac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26f1baa9ac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26f1baa9ac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26f1baa9ac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26f1baa9ac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26f1baa9ac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26f1baa9ac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6f1baa9ac1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6f1baa9ac1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26f1baa9ac1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26f1baa9ac1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26f1baa9ac1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26f1baa9ac1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8b385fd27f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8b385fd27f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26f1baa9ac1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26f1baa9ac1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a1242414e1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a1242414e1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2cd773108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2cd773108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2cd77310873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2cd77310873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2cd77310873_0_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2cd77310873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2cd77310873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2cd77310873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26f5cef1a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26f5cef1a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g2cd77310873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" name="Google Shape;1567;g2cd77310873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2cd77310873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2cd77310873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g8b385fd27f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" name="Google Shape;1592;g8b385fd27f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cd71efc1f7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cd71efc1f7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8b385fd27f_2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8b385fd27f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a1242414e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a1242414e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8b385fd27f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8b385fd27f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2cd71efc1f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2cd71efc1f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2cd71efc1f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2cd71efc1f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cd71efc1f7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2cd71efc1f7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2cd71efc1f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2cd71efc1f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585450"/>
            <a:ext cx="5061600" cy="182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5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100" y="2408575"/>
            <a:ext cx="50616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24500" y="1056375"/>
            <a:ext cx="6694800" cy="115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24500" y="2154662"/>
            <a:ext cx="6694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80645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713112" y="2366415"/>
            <a:ext cx="25536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13"/>
          <p:cNvSpPr txBox="1"/>
          <p:nvPr>
            <p:ph hasCustomPrompt="1" idx="2" type="title"/>
          </p:nvPr>
        </p:nvSpPr>
        <p:spPr>
          <a:xfrm>
            <a:off x="1417925" y="1460175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3591896" y="2366424"/>
            <a:ext cx="25536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3"/>
          <p:cNvSpPr txBox="1"/>
          <p:nvPr>
            <p:ph hasCustomPrompt="1" idx="4" type="title"/>
          </p:nvPr>
        </p:nvSpPr>
        <p:spPr>
          <a:xfrm>
            <a:off x="4296728" y="1460125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713112" y="4098348"/>
            <a:ext cx="25536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6" type="title"/>
          </p:nvPr>
        </p:nvSpPr>
        <p:spPr>
          <a:xfrm>
            <a:off x="1417913" y="3192077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3591869" y="4098350"/>
            <a:ext cx="25536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8" type="title"/>
          </p:nvPr>
        </p:nvSpPr>
        <p:spPr>
          <a:xfrm>
            <a:off x="4296728" y="3192097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idx="9" type="subTitle"/>
          </p:nvPr>
        </p:nvSpPr>
        <p:spPr>
          <a:xfrm>
            <a:off x="713127" y="2052075"/>
            <a:ext cx="2553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3" type="subTitle"/>
          </p:nvPr>
        </p:nvSpPr>
        <p:spPr>
          <a:xfrm>
            <a:off x="3591842" y="2052075"/>
            <a:ext cx="2553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4" type="subTitle"/>
          </p:nvPr>
        </p:nvSpPr>
        <p:spPr>
          <a:xfrm>
            <a:off x="713276" y="3783999"/>
            <a:ext cx="2553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5" type="subTitle"/>
          </p:nvPr>
        </p:nvSpPr>
        <p:spPr>
          <a:xfrm>
            <a:off x="3591991" y="3783999"/>
            <a:ext cx="2553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13100" y="3526325"/>
            <a:ext cx="43614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713100" y="983850"/>
            <a:ext cx="4361400" cy="25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_2_1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225675" y="2071475"/>
            <a:ext cx="4198200" cy="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6255850" y="1165850"/>
            <a:ext cx="2079600" cy="719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4225800" y="2681376"/>
            <a:ext cx="4198200" cy="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_2_1_1_1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2440875" y="1918875"/>
            <a:ext cx="42621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16"/>
          <p:cNvSpPr txBox="1"/>
          <p:nvPr>
            <p:ph hasCustomPrompt="1" idx="2" type="title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2440875" y="2523935"/>
            <a:ext cx="4262100" cy="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987375" y="1291200"/>
            <a:ext cx="2854500" cy="9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987375" y="2175100"/>
            <a:ext cx="28545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2097238" y="1791170"/>
            <a:ext cx="28044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1" type="subTitle"/>
          </p:nvPr>
        </p:nvSpPr>
        <p:spPr>
          <a:xfrm>
            <a:off x="2097238" y="2329088"/>
            <a:ext cx="2804400" cy="9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4941038" y="1747100"/>
            <a:ext cx="2832300" cy="5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1" type="subTitle"/>
          </p:nvPr>
        </p:nvSpPr>
        <p:spPr>
          <a:xfrm>
            <a:off x="4941038" y="2233612"/>
            <a:ext cx="2832300" cy="9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720000" y="832875"/>
            <a:ext cx="4045200" cy="18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6" name="Google Shape;76;p20"/>
          <p:cNvSpPr txBox="1"/>
          <p:nvPr>
            <p:ph idx="1" type="subTitle"/>
          </p:nvPr>
        </p:nvSpPr>
        <p:spPr>
          <a:xfrm>
            <a:off x="720000" y="2524825"/>
            <a:ext cx="4045200" cy="7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20"/>
          <p:cNvSpPr/>
          <p:nvPr>
            <p:ph idx="2" type="pic"/>
          </p:nvPr>
        </p:nvSpPr>
        <p:spPr>
          <a:xfrm>
            <a:off x="5297200" y="781175"/>
            <a:ext cx="2784000" cy="3581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100" y="1796265"/>
            <a:ext cx="4277700" cy="9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828925" y="1079553"/>
            <a:ext cx="2079600" cy="716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13100" y="2611750"/>
            <a:ext cx="42777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" type="body"/>
          </p:nvPr>
        </p:nvSpPr>
        <p:spPr>
          <a:xfrm>
            <a:off x="720000" y="1152475"/>
            <a:ext cx="7704000" cy="6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subTitle"/>
          </p:nvPr>
        </p:nvSpPr>
        <p:spPr>
          <a:xfrm>
            <a:off x="1989600" y="3993175"/>
            <a:ext cx="2582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2"/>
          <p:cNvSpPr txBox="1"/>
          <p:nvPr>
            <p:ph idx="2" type="subTitle"/>
          </p:nvPr>
        </p:nvSpPr>
        <p:spPr>
          <a:xfrm>
            <a:off x="4572000" y="3993175"/>
            <a:ext cx="2582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2"/>
          <p:cNvSpPr txBox="1"/>
          <p:nvPr>
            <p:ph idx="3" type="subTitle"/>
          </p:nvPr>
        </p:nvSpPr>
        <p:spPr>
          <a:xfrm>
            <a:off x="1989601" y="3645250"/>
            <a:ext cx="2582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4" type="subTitle"/>
          </p:nvPr>
        </p:nvSpPr>
        <p:spPr>
          <a:xfrm>
            <a:off x="4572000" y="3645250"/>
            <a:ext cx="2582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" type="subTitle"/>
          </p:nvPr>
        </p:nvSpPr>
        <p:spPr>
          <a:xfrm>
            <a:off x="720000" y="1403250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23"/>
          <p:cNvSpPr txBox="1"/>
          <p:nvPr>
            <p:ph idx="2" type="subTitle"/>
          </p:nvPr>
        </p:nvSpPr>
        <p:spPr>
          <a:xfrm>
            <a:off x="4825525" y="1403250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7_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subTitle"/>
          </p:nvPr>
        </p:nvSpPr>
        <p:spPr>
          <a:xfrm>
            <a:off x="1211726" y="2610738"/>
            <a:ext cx="1987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p24"/>
          <p:cNvSpPr txBox="1"/>
          <p:nvPr>
            <p:ph idx="2" type="subTitle"/>
          </p:nvPr>
        </p:nvSpPr>
        <p:spPr>
          <a:xfrm>
            <a:off x="5944596" y="2610738"/>
            <a:ext cx="1987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24"/>
          <p:cNvSpPr txBox="1"/>
          <p:nvPr>
            <p:ph idx="3" type="subTitle"/>
          </p:nvPr>
        </p:nvSpPr>
        <p:spPr>
          <a:xfrm>
            <a:off x="3578156" y="2610738"/>
            <a:ext cx="1987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" name="Google Shape;96;p24"/>
          <p:cNvSpPr txBox="1"/>
          <p:nvPr>
            <p:ph idx="4" type="subTitle"/>
          </p:nvPr>
        </p:nvSpPr>
        <p:spPr>
          <a:xfrm>
            <a:off x="1211725" y="2253800"/>
            <a:ext cx="1987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5" type="subTitle"/>
          </p:nvPr>
        </p:nvSpPr>
        <p:spPr>
          <a:xfrm>
            <a:off x="3578158" y="2253800"/>
            <a:ext cx="1987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6" type="subTitle"/>
          </p:nvPr>
        </p:nvSpPr>
        <p:spPr>
          <a:xfrm>
            <a:off x="5944603" y="2253800"/>
            <a:ext cx="1987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1" type="subTitle"/>
          </p:nvPr>
        </p:nvSpPr>
        <p:spPr>
          <a:xfrm>
            <a:off x="3574292" y="2196538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25"/>
          <p:cNvSpPr txBox="1"/>
          <p:nvPr>
            <p:ph idx="2" type="subTitle"/>
          </p:nvPr>
        </p:nvSpPr>
        <p:spPr>
          <a:xfrm>
            <a:off x="6303303" y="2196538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3" name="Google Shape;103;p25"/>
          <p:cNvSpPr txBox="1"/>
          <p:nvPr>
            <p:ph idx="3" type="subTitle"/>
          </p:nvPr>
        </p:nvSpPr>
        <p:spPr>
          <a:xfrm>
            <a:off x="3574292" y="3757964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" name="Google Shape;104;p25"/>
          <p:cNvSpPr txBox="1"/>
          <p:nvPr>
            <p:ph idx="4" type="subTitle"/>
          </p:nvPr>
        </p:nvSpPr>
        <p:spPr>
          <a:xfrm>
            <a:off x="6303303" y="3757964"/>
            <a:ext cx="21207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5" name="Google Shape;105;p25"/>
          <p:cNvSpPr txBox="1"/>
          <p:nvPr>
            <p:ph idx="5" type="subTitle"/>
          </p:nvPr>
        </p:nvSpPr>
        <p:spPr>
          <a:xfrm>
            <a:off x="3574292" y="1844456"/>
            <a:ext cx="2120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6" type="subTitle"/>
          </p:nvPr>
        </p:nvSpPr>
        <p:spPr>
          <a:xfrm>
            <a:off x="6303303" y="1844456"/>
            <a:ext cx="2120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5"/>
          <p:cNvSpPr txBox="1"/>
          <p:nvPr>
            <p:ph idx="7" type="subTitle"/>
          </p:nvPr>
        </p:nvSpPr>
        <p:spPr>
          <a:xfrm>
            <a:off x="3574292" y="3392831"/>
            <a:ext cx="2120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8" type="subTitle"/>
          </p:nvPr>
        </p:nvSpPr>
        <p:spPr>
          <a:xfrm>
            <a:off x="6303303" y="3392831"/>
            <a:ext cx="2120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1" name="Google Shape;111;p26"/>
          <p:cNvSpPr txBox="1"/>
          <p:nvPr>
            <p:ph idx="1" type="subTitle"/>
          </p:nvPr>
        </p:nvSpPr>
        <p:spPr>
          <a:xfrm>
            <a:off x="1031900" y="2336562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6"/>
          <p:cNvSpPr txBox="1"/>
          <p:nvPr>
            <p:ph idx="2" type="subTitle"/>
          </p:nvPr>
        </p:nvSpPr>
        <p:spPr>
          <a:xfrm>
            <a:off x="3506695" y="2336562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3" name="Google Shape;113;p26"/>
          <p:cNvSpPr txBox="1"/>
          <p:nvPr>
            <p:ph idx="3" type="subTitle"/>
          </p:nvPr>
        </p:nvSpPr>
        <p:spPr>
          <a:xfrm>
            <a:off x="5981490" y="2336562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p26"/>
          <p:cNvSpPr txBox="1"/>
          <p:nvPr>
            <p:ph idx="4" type="subTitle"/>
          </p:nvPr>
        </p:nvSpPr>
        <p:spPr>
          <a:xfrm>
            <a:off x="2269300" y="3793612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5" name="Google Shape;115;p26"/>
          <p:cNvSpPr txBox="1"/>
          <p:nvPr>
            <p:ph idx="5" type="subTitle"/>
          </p:nvPr>
        </p:nvSpPr>
        <p:spPr>
          <a:xfrm>
            <a:off x="4744095" y="3793612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26"/>
          <p:cNvSpPr txBox="1"/>
          <p:nvPr>
            <p:ph idx="6" type="subTitle"/>
          </p:nvPr>
        </p:nvSpPr>
        <p:spPr>
          <a:xfrm>
            <a:off x="1031900" y="1991450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7" type="subTitle"/>
          </p:nvPr>
        </p:nvSpPr>
        <p:spPr>
          <a:xfrm>
            <a:off x="3506700" y="1991450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8" type="subTitle"/>
          </p:nvPr>
        </p:nvSpPr>
        <p:spPr>
          <a:xfrm>
            <a:off x="5981499" y="1991450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9" type="subTitle"/>
          </p:nvPr>
        </p:nvSpPr>
        <p:spPr>
          <a:xfrm>
            <a:off x="2269300" y="3443847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13" type="subTitle"/>
          </p:nvPr>
        </p:nvSpPr>
        <p:spPr>
          <a:xfrm>
            <a:off x="4744100" y="3443847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" type="subTitle"/>
          </p:nvPr>
        </p:nvSpPr>
        <p:spPr>
          <a:xfrm>
            <a:off x="998138" y="2088625"/>
            <a:ext cx="2238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4" name="Google Shape;124;p27"/>
          <p:cNvSpPr txBox="1"/>
          <p:nvPr>
            <p:ph idx="2" type="subTitle"/>
          </p:nvPr>
        </p:nvSpPr>
        <p:spPr>
          <a:xfrm>
            <a:off x="3452991" y="2088625"/>
            <a:ext cx="2238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5" name="Google Shape;125;p27"/>
          <p:cNvSpPr txBox="1"/>
          <p:nvPr>
            <p:ph idx="3" type="subTitle"/>
          </p:nvPr>
        </p:nvSpPr>
        <p:spPr>
          <a:xfrm>
            <a:off x="5907845" y="2088625"/>
            <a:ext cx="2238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6" name="Google Shape;126;p27"/>
          <p:cNvSpPr txBox="1"/>
          <p:nvPr>
            <p:ph idx="4" type="subTitle"/>
          </p:nvPr>
        </p:nvSpPr>
        <p:spPr>
          <a:xfrm>
            <a:off x="998138" y="3460396"/>
            <a:ext cx="22380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7"/>
          <p:cNvSpPr txBox="1"/>
          <p:nvPr>
            <p:ph idx="5" type="subTitle"/>
          </p:nvPr>
        </p:nvSpPr>
        <p:spPr>
          <a:xfrm>
            <a:off x="3452991" y="3460396"/>
            <a:ext cx="22380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8" name="Google Shape;128;p27"/>
          <p:cNvSpPr txBox="1"/>
          <p:nvPr>
            <p:ph idx="6" type="subTitle"/>
          </p:nvPr>
        </p:nvSpPr>
        <p:spPr>
          <a:xfrm>
            <a:off x="5907845" y="3460396"/>
            <a:ext cx="22380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27"/>
          <p:cNvSpPr txBox="1"/>
          <p:nvPr>
            <p:ph idx="7" type="subTitle"/>
          </p:nvPr>
        </p:nvSpPr>
        <p:spPr>
          <a:xfrm>
            <a:off x="998138" y="1736700"/>
            <a:ext cx="22380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8" type="subTitle"/>
          </p:nvPr>
        </p:nvSpPr>
        <p:spPr>
          <a:xfrm>
            <a:off x="3452996" y="1736700"/>
            <a:ext cx="22380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7"/>
          <p:cNvSpPr txBox="1"/>
          <p:nvPr>
            <p:ph idx="9" type="subTitle"/>
          </p:nvPr>
        </p:nvSpPr>
        <p:spPr>
          <a:xfrm>
            <a:off x="5907869" y="1736700"/>
            <a:ext cx="22380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7"/>
          <p:cNvSpPr txBox="1"/>
          <p:nvPr>
            <p:ph idx="13" type="subTitle"/>
          </p:nvPr>
        </p:nvSpPr>
        <p:spPr>
          <a:xfrm>
            <a:off x="998138" y="3105822"/>
            <a:ext cx="2238000" cy="4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14" type="subTitle"/>
          </p:nvPr>
        </p:nvSpPr>
        <p:spPr>
          <a:xfrm>
            <a:off x="3452996" y="3105822"/>
            <a:ext cx="2238000" cy="4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5" type="subTitle"/>
          </p:nvPr>
        </p:nvSpPr>
        <p:spPr>
          <a:xfrm>
            <a:off x="5907869" y="3105822"/>
            <a:ext cx="2238000" cy="4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hasCustomPrompt="1" type="title"/>
          </p:nvPr>
        </p:nvSpPr>
        <p:spPr>
          <a:xfrm>
            <a:off x="733700" y="685163"/>
            <a:ext cx="51246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2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733700" y="1569613"/>
            <a:ext cx="5124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38" name="Google Shape;138;p28"/>
          <p:cNvSpPr txBox="1"/>
          <p:nvPr>
            <p:ph hasCustomPrompt="1" idx="2" type="title"/>
          </p:nvPr>
        </p:nvSpPr>
        <p:spPr>
          <a:xfrm>
            <a:off x="733700" y="1951174"/>
            <a:ext cx="51246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2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9" name="Google Shape;139;p28"/>
          <p:cNvSpPr txBox="1"/>
          <p:nvPr>
            <p:ph idx="3" type="subTitle"/>
          </p:nvPr>
        </p:nvSpPr>
        <p:spPr>
          <a:xfrm>
            <a:off x="733700" y="2835625"/>
            <a:ext cx="5124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0" name="Google Shape;140;p28"/>
          <p:cNvSpPr txBox="1"/>
          <p:nvPr>
            <p:ph hasCustomPrompt="1" idx="4" type="title"/>
          </p:nvPr>
        </p:nvSpPr>
        <p:spPr>
          <a:xfrm>
            <a:off x="733700" y="3217186"/>
            <a:ext cx="51246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2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1" name="Google Shape;141;p28"/>
          <p:cNvSpPr txBox="1"/>
          <p:nvPr>
            <p:ph idx="5" type="subTitle"/>
          </p:nvPr>
        </p:nvSpPr>
        <p:spPr>
          <a:xfrm>
            <a:off x="733700" y="4101638"/>
            <a:ext cx="5124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7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958104" y="3269762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5" name="Google Shape;145;p29"/>
          <p:cNvSpPr txBox="1"/>
          <p:nvPr>
            <p:ph idx="2" type="subTitle"/>
          </p:nvPr>
        </p:nvSpPr>
        <p:spPr>
          <a:xfrm>
            <a:off x="6270107" y="3269762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6" name="Google Shape;146;p29"/>
          <p:cNvSpPr txBox="1"/>
          <p:nvPr>
            <p:ph idx="3" type="subTitle"/>
          </p:nvPr>
        </p:nvSpPr>
        <p:spPr>
          <a:xfrm>
            <a:off x="3614112" y="3269762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7" name="Google Shape;147;p29"/>
          <p:cNvSpPr txBox="1"/>
          <p:nvPr>
            <p:ph idx="4" type="subTitle"/>
          </p:nvPr>
        </p:nvSpPr>
        <p:spPr>
          <a:xfrm>
            <a:off x="958100" y="2925575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5" type="subTitle"/>
          </p:nvPr>
        </p:nvSpPr>
        <p:spPr>
          <a:xfrm>
            <a:off x="3614112" y="2925575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6" type="subTitle"/>
          </p:nvPr>
        </p:nvSpPr>
        <p:spPr>
          <a:xfrm>
            <a:off x="6270111" y="2925575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hasCustomPrompt="1" idx="7" type="title"/>
          </p:nvPr>
        </p:nvSpPr>
        <p:spPr>
          <a:xfrm>
            <a:off x="1465216" y="1908625"/>
            <a:ext cx="9081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1" name="Google Shape;151;p29"/>
          <p:cNvSpPr txBox="1"/>
          <p:nvPr>
            <p:ph hasCustomPrompt="1" idx="8" type="title"/>
          </p:nvPr>
        </p:nvSpPr>
        <p:spPr>
          <a:xfrm>
            <a:off x="4121169" y="1908625"/>
            <a:ext cx="9081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2" name="Google Shape;152;p29"/>
          <p:cNvSpPr txBox="1"/>
          <p:nvPr>
            <p:ph hasCustomPrompt="1" idx="9" type="title"/>
          </p:nvPr>
        </p:nvSpPr>
        <p:spPr>
          <a:xfrm>
            <a:off x="6777109" y="1908625"/>
            <a:ext cx="9081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idx="1" type="subTitle"/>
          </p:nvPr>
        </p:nvSpPr>
        <p:spPr>
          <a:xfrm>
            <a:off x="4575175" y="1646375"/>
            <a:ext cx="385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5" name="Google Shape;155;p30"/>
          <p:cNvSpPr txBox="1"/>
          <p:nvPr>
            <p:ph type="ctrTitle"/>
          </p:nvPr>
        </p:nvSpPr>
        <p:spPr>
          <a:xfrm flipH="1">
            <a:off x="4575175" y="723350"/>
            <a:ext cx="3852000" cy="10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6" name="Google Shape;156;p30"/>
          <p:cNvSpPr txBox="1"/>
          <p:nvPr/>
        </p:nvSpPr>
        <p:spPr>
          <a:xfrm>
            <a:off x="4572003" y="3273025"/>
            <a:ext cx="38520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endParaRPr sz="11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152475"/>
            <a:ext cx="7704000" cy="23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Char char="●"/>
              <a:defRPr sz="2400">
                <a:latin typeface="Itim"/>
                <a:ea typeface="Itim"/>
                <a:cs typeface="Itim"/>
                <a:sym typeface="Iti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2">
    <p:bg>
      <p:bgPr>
        <a:solidFill>
          <a:srgbClr val="FFD46D">
            <a:alpha val="11570"/>
          </a:srgbClr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1"/>
          <p:cNvGrpSpPr/>
          <p:nvPr/>
        </p:nvGrpSpPr>
        <p:grpSpPr>
          <a:xfrm>
            <a:off x="188275" y="1808011"/>
            <a:ext cx="1475188" cy="3021701"/>
            <a:chOff x="3796700" y="1449161"/>
            <a:chExt cx="1475188" cy="3021701"/>
          </a:xfrm>
        </p:grpSpPr>
        <p:grpSp>
          <p:nvGrpSpPr>
            <p:cNvPr id="159" name="Google Shape;159;p31"/>
            <p:cNvGrpSpPr/>
            <p:nvPr/>
          </p:nvGrpSpPr>
          <p:grpSpPr>
            <a:xfrm>
              <a:off x="3851200" y="3212988"/>
              <a:ext cx="1420688" cy="1257875"/>
              <a:chOff x="2632738" y="3297800"/>
              <a:chExt cx="1420688" cy="1257875"/>
            </a:xfrm>
          </p:grpSpPr>
          <p:grpSp>
            <p:nvGrpSpPr>
              <p:cNvPr id="160" name="Google Shape;160;p31"/>
              <p:cNvGrpSpPr/>
              <p:nvPr/>
            </p:nvGrpSpPr>
            <p:grpSpPr>
              <a:xfrm>
                <a:off x="2632738" y="3713375"/>
                <a:ext cx="1420688" cy="842300"/>
                <a:chOff x="2632738" y="3713375"/>
                <a:chExt cx="1420688" cy="842300"/>
              </a:xfrm>
            </p:grpSpPr>
            <p:sp>
              <p:nvSpPr>
                <p:cNvPr id="161" name="Google Shape;161;p31"/>
                <p:cNvSpPr/>
                <p:nvPr/>
              </p:nvSpPr>
              <p:spPr>
                <a:xfrm>
                  <a:off x="2976800" y="4238175"/>
                  <a:ext cx="1076625" cy="317500"/>
                </a:xfrm>
                <a:custGeom>
                  <a:rect b="b" l="l" r="r" t="t"/>
                  <a:pathLst>
                    <a:path extrusionOk="0" h="12700" w="43065">
                      <a:moveTo>
                        <a:pt x="11337" y="1"/>
                      </a:moveTo>
                      <a:lnTo>
                        <a:pt x="0" y="12700"/>
                      </a:lnTo>
                      <a:lnTo>
                        <a:pt x="0" y="12700"/>
                      </a:lnTo>
                      <a:lnTo>
                        <a:pt x="38578" y="10536"/>
                      </a:lnTo>
                      <a:lnTo>
                        <a:pt x="43065" y="2164"/>
                      </a:lnTo>
                      <a:lnTo>
                        <a:pt x="11337" y="1"/>
                      </a:lnTo>
                      <a:close/>
                    </a:path>
                  </a:pathLst>
                </a:custGeom>
                <a:solidFill>
                  <a:srgbClr val="000000">
                    <a:alpha val="74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2" name="Google Shape;162;p31"/>
                <p:cNvGrpSpPr/>
                <p:nvPr/>
              </p:nvGrpSpPr>
              <p:grpSpPr>
                <a:xfrm>
                  <a:off x="2632738" y="3713375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163" name="Google Shape;163;p31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rect b="b" l="l" r="r" t="t"/>
                    <a:pathLst>
                      <a:path extrusionOk="0" h="25039" w="13501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1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rect b="b" l="l" r="r" t="t"/>
                    <a:pathLst>
                      <a:path extrusionOk="0" h="25359" w="26561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1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rect b="b" l="l" r="r" t="t"/>
                    <a:pathLst>
                      <a:path extrusionOk="0" h="16506" w="40061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1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rect b="b" l="l" r="r" t="t"/>
                    <a:pathLst>
                      <a:path extrusionOk="0" h="3366" w="7532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1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rect b="b" l="l" r="r" t="t"/>
                    <a:pathLst>
                      <a:path extrusionOk="0" h="3326" w="7532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1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rect b="b" l="l" r="r" t="t"/>
                    <a:pathLst>
                      <a:path extrusionOk="0" h="3166" w="4167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1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rect b="b" l="l" r="r" t="t"/>
                    <a:pathLst>
                      <a:path extrusionOk="0" h="3847" w="3366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1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rect b="b" l="l" r="r" t="t"/>
                    <a:pathLst>
                      <a:path extrusionOk="0" h="3206" w="7492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1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rect b="b" l="l" r="r" t="t"/>
                    <a:pathLst>
                      <a:path extrusionOk="0" h="3165" w="7492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1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rect b="b" l="l" r="r" t="t"/>
                    <a:pathLst>
                      <a:path extrusionOk="0" h="3206" w="4167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1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rect b="b" l="l" r="r" t="t"/>
                    <a:pathLst>
                      <a:path extrusionOk="0" h="3686" w="3326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1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rect b="b" l="l" r="r" t="t"/>
                    <a:pathLst>
                      <a:path extrusionOk="0" h="3326" w="7492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1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rect b="b" l="l" r="r" t="t"/>
                    <a:pathLst>
                      <a:path extrusionOk="0" h="3366" w="7492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1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rect b="b" l="l" r="r" t="t"/>
                    <a:pathLst>
                      <a:path extrusionOk="0" h="3166" w="4167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1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rect b="b" l="l" r="r" t="t"/>
                    <a:pathLst>
                      <a:path extrusionOk="0" h="3807" w="3326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1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rect b="b" l="l" r="r" t="t"/>
                    <a:pathLst>
                      <a:path extrusionOk="0" h="3166" w="7532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1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rect b="b" l="l" r="r" t="t"/>
                    <a:pathLst>
                      <a:path extrusionOk="0" h="3165" w="7532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31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rect b="b" l="l" r="r" t="t"/>
                    <a:pathLst>
                      <a:path extrusionOk="0" h="3166" w="4167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" name="Google Shape;181;p31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rect b="b" l="l" r="r" t="t"/>
                    <a:pathLst>
                      <a:path extrusionOk="0" h="3646" w="3366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2" name="Google Shape;182;p31"/>
              <p:cNvGrpSpPr/>
              <p:nvPr/>
            </p:nvGrpSpPr>
            <p:grpSpPr>
              <a:xfrm>
                <a:off x="2632738" y="3297800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83" name="Google Shape;183;p31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1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1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1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1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31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31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31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31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31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31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31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31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31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31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31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31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31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31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2" name="Google Shape;202;p31"/>
            <p:cNvGrpSpPr/>
            <p:nvPr/>
          </p:nvGrpSpPr>
          <p:grpSpPr>
            <a:xfrm>
              <a:off x="3851122" y="2797063"/>
              <a:ext cx="1005531" cy="845669"/>
              <a:chOff x="2754900" y="3416825"/>
              <a:chExt cx="1001525" cy="842300"/>
            </a:xfrm>
          </p:grpSpPr>
          <p:sp>
            <p:nvSpPr>
              <p:cNvPr id="203" name="Google Shape;20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" name="Google Shape;222;p31"/>
            <p:cNvGrpSpPr/>
            <p:nvPr/>
          </p:nvGrpSpPr>
          <p:grpSpPr>
            <a:xfrm>
              <a:off x="4171377" y="2271525"/>
              <a:ext cx="1005550" cy="842300"/>
              <a:chOff x="4999275" y="3416825"/>
              <a:chExt cx="1005550" cy="842300"/>
            </a:xfrm>
          </p:grpSpPr>
          <p:sp>
            <p:nvSpPr>
              <p:cNvPr id="223" name="Google Shape;22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1"/>
              <p:cNvSpPr/>
              <p:nvPr/>
            </p:nvSpPr>
            <p:spPr>
              <a:xfrm>
                <a:off x="4999275" y="3427638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" name="Google Shape;242;p31"/>
            <p:cNvGrpSpPr/>
            <p:nvPr/>
          </p:nvGrpSpPr>
          <p:grpSpPr>
            <a:xfrm>
              <a:off x="3796700" y="1981200"/>
              <a:ext cx="1001525" cy="842300"/>
              <a:chOff x="2754900" y="3416825"/>
              <a:chExt cx="1001525" cy="842300"/>
            </a:xfrm>
          </p:grpSpPr>
          <p:sp>
            <p:nvSpPr>
              <p:cNvPr id="243" name="Google Shape;24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2" name="Google Shape;262;p31"/>
            <p:cNvGrpSpPr/>
            <p:nvPr/>
          </p:nvGrpSpPr>
          <p:grpSpPr>
            <a:xfrm>
              <a:off x="4152070" y="1449161"/>
              <a:ext cx="1005550" cy="842300"/>
              <a:chOff x="4999275" y="3416825"/>
              <a:chExt cx="1005550" cy="842300"/>
            </a:xfrm>
          </p:grpSpPr>
          <p:sp>
            <p:nvSpPr>
              <p:cNvPr id="263" name="Google Shape;26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2" name="Google Shape;282;p31"/>
          <p:cNvGrpSpPr/>
          <p:nvPr/>
        </p:nvGrpSpPr>
        <p:grpSpPr>
          <a:xfrm flipH="1">
            <a:off x="7929900" y="3694625"/>
            <a:ext cx="1726588" cy="842300"/>
            <a:chOff x="4278238" y="3416825"/>
            <a:chExt cx="1726588" cy="842300"/>
          </a:xfrm>
        </p:grpSpPr>
        <p:sp>
          <p:nvSpPr>
            <p:cNvPr id="283" name="Google Shape;283;p31"/>
            <p:cNvSpPr/>
            <p:nvPr/>
          </p:nvSpPr>
          <p:spPr>
            <a:xfrm flipH="1">
              <a:off x="4278238" y="394162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" name="Google Shape;284;p31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285" name="Google Shape;285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4" name="Google Shape;304;p31"/>
          <p:cNvGrpSpPr/>
          <p:nvPr/>
        </p:nvGrpSpPr>
        <p:grpSpPr>
          <a:xfrm>
            <a:off x="7610550" y="4149000"/>
            <a:ext cx="1427950" cy="842300"/>
            <a:chOff x="2754900" y="3416825"/>
            <a:chExt cx="1427950" cy="842300"/>
          </a:xfrm>
        </p:grpSpPr>
        <p:sp>
          <p:nvSpPr>
            <p:cNvPr id="305" name="Google Shape;305;p31"/>
            <p:cNvSpPr/>
            <p:nvPr/>
          </p:nvSpPr>
          <p:spPr>
            <a:xfrm>
              <a:off x="3106225" y="394162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6" name="Google Shape;306;p31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07" name="Google Shape;307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">
    <p:bg>
      <p:bgPr>
        <a:solidFill>
          <a:srgbClr val="FFD46D">
            <a:alpha val="11570"/>
          </a:srgbClr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32"/>
          <p:cNvGrpSpPr/>
          <p:nvPr/>
        </p:nvGrpSpPr>
        <p:grpSpPr>
          <a:xfrm>
            <a:off x="262725" y="4103500"/>
            <a:ext cx="1424900" cy="842300"/>
            <a:chOff x="6634300" y="2996800"/>
            <a:chExt cx="1424900" cy="842300"/>
          </a:xfrm>
        </p:grpSpPr>
        <p:sp>
          <p:nvSpPr>
            <p:cNvPr id="328" name="Google Shape;328;p32"/>
            <p:cNvSpPr/>
            <p:nvPr/>
          </p:nvSpPr>
          <p:spPr>
            <a:xfrm>
              <a:off x="6982575" y="352160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" name="Google Shape;329;p3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330" name="Google Shape;330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9" name="Google Shape;349;p32"/>
          <p:cNvGrpSpPr/>
          <p:nvPr/>
        </p:nvGrpSpPr>
        <p:grpSpPr>
          <a:xfrm flipH="1">
            <a:off x="7380875" y="2445900"/>
            <a:ext cx="1583692" cy="2499912"/>
            <a:chOff x="6915675" y="2100350"/>
            <a:chExt cx="1583692" cy="2499912"/>
          </a:xfrm>
        </p:grpSpPr>
        <p:grpSp>
          <p:nvGrpSpPr>
            <p:cNvPr id="350" name="Google Shape;350;p32"/>
            <p:cNvGrpSpPr/>
            <p:nvPr/>
          </p:nvGrpSpPr>
          <p:grpSpPr>
            <a:xfrm>
              <a:off x="6915675" y="2521946"/>
              <a:ext cx="1583692" cy="2078317"/>
              <a:chOff x="8046550" y="2525083"/>
              <a:chExt cx="1583692" cy="2078317"/>
            </a:xfrm>
          </p:grpSpPr>
          <p:sp>
            <p:nvSpPr>
              <p:cNvPr id="351" name="Google Shape;351;p32"/>
              <p:cNvSpPr/>
              <p:nvPr/>
            </p:nvSpPr>
            <p:spPr>
              <a:xfrm>
                <a:off x="8413225" y="4308538"/>
                <a:ext cx="1217017" cy="294862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2" name="Google Shape;352;p32"/>
              <p:cNvGrpSpPr/>
              <p:nvPr/>
            </p:nvGrpSpPr>
            <p:grpSpPr>
              <a:xfrm>
                <a:off x="8046550" y="3761075"/>
                <a:ext cx="1005550" cy="842300"/>
                <a:chOff x="4999275" y="3416825"/>
                <a:chExt cx="1005550" cy="842300"/>
              </a:xfrm>
            </p:grpSpPr>
            <p:sp>
              <p:nvSpPr>
                <p:cNvPr id="353" name="Google Shape;353;p32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rect b="b" l="l" r="r" t="t"/>
                  <a:pathLst>
                    <a:path extrusionOk="0" h="25039" w="13702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32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rect b="b" l="l" r="r" t="t"/>
                  <a:pathLst>
                    <a:path extrusionOk="0" h="25359" w="26521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32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rect b="b" l="l" r="r" t="t"/>
                  <a:pathLst>
                    <a:path extrusionOk="0" h="16506" w="40222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32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32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32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rect b="b" l="l" r="r" t="t"/>
                  <a:pathLst>
                    <a:path extrusionOk="0" h="3166" w="4207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32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rect b="b" l="l" r="r" t="t"/>
                  <a:pathLst>
                    <a:path extrusionOk="0" h="3847" w="332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32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rect b="b" l="l" r="r" t="t"/>
                  <a:pathLst>
                    <a:path extrusionOk="0" h="3206" w="7532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32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32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32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rect b="b" l="l" r="r" t="t"/>
                  <a:pathLst>
                    <a:path extrusionOk="0" h="3686" w="3366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32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rect b="b" l="l" r="r" t="t"/>
                  <a:pathLst>
                    <a:path extrusionOk="0" h="3326" w="7493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32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rect b="b" l="l" r="r" t="t"/>
                  <a:pathLst>
                    <a:path extrusionOk="0" h="3366" w="7493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32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rect b="b" l="l" r="r" t="t"/>
                  <a:pathLst>
                    <a:path extrusionOk="0" h="3166" w="4168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32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32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rect b="b" l="l" r="r" t="t"/>
                  <a:pathLst>
                    <a:path extrusionOk="0" h="3166" w="7533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32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rect b="b" l="l" r="r" t="t"/>
                  <a:pathLst>
                    <a:path extrusionOk="0" h="3165" w="7533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32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rect b="b" l="l" r="r" t="t"/>
                  <a:pathLst>
                    <a:path extrusionOk="0" h="3166" w="4208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32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rect b="b" l="l" r="r" t="t"/>
                  <a:pathLst>
                    <a:path extrusionOk="0" h="3646" w="332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" name="Google Shape;372;p32"/>
              <p:cNvGrpSpPr/>
              <p:nvPr/>
            </p:nvGrpSpPr>
            <p:grpSpPr>
              <a:xfrm>
                <a:off x="8046550" y="3341050"/>
                <a:ext cx="1005550" cy="842300"/>
                <a:chOff x="6364325" y="3416825"/>
                <a:chExt cx="1005550" cy="842300"/>
              </a:xfrm>
            </p:grpSpPr>
            <p:sp>
              <p:nvSpPr>
                <p:cNvPr id="373" name="Google Shape;373;p32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rect b="b" l="l" r="r" t="t"/>
                  <a:pathLst>
                    <a:path extrusionOk="0" h="25039" w="13662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32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32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rect b="b" l="l" r="r" t="t"/>
                  <a:pathLst>
                    <a:path extrusionOk="0" h="16506" w="40222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32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32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32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32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32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32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32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32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32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32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32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32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rect b="b" l="l" r="r" t="t"/>
                  <a:pathLst>
                    <a:path extrusionOk="0" h="3807" w="3366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32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rect b="b" l="l" r="r" t="t"/>
                  <a:pathLst>
                    <a:path extrusionOk="0" h="3166" w="7533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32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rect b="b" l="l" r="r" t="t"/>
                  <a:pathLst>
                    <a:path extrusionOk="0" h="3165" w="7533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32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rect b="b" l="l" r="r" t="t"/>
                  <a:pathLst>
                    <a:path extrusionOk="0" h="3166" w="4168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32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2" name="Google Shape;392;p32"/>
              <p:cNvGrpSpPr/>
              <p:nvPr/>
            </p:nvGrpSpPr>
            <p:grpSpPr>
              <a:xfrm>
                <a:off x="8050348" y="2922858"/>
                <a:ext cx="1001525" cy="842300"/>
                <a:chOff x="2754900" y="3416825"/>
                <a:chExt cx="1001525" cy="842300"/>
              </a:xfrm>
            </p:grpSpPr>
            <p:sp>
              <p:nvSpPr>
                <p:cNvPr id="393" name="Google Shape;39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2" name="Google Shape;412;p32"/>
              <p:cNvGrpSpPr/>
              <p:nvPr/>
            </p:nvGrpSpPr>
            <p:grpSpPr>
              <a:xfrm>
                <a:off x="8050877" y="2525083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13" name="Google Shape;41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32" name="Google Shape;432;p32"/>
            <p:cNvGrpSpPr/>
            <p:nvPr/>
          </p:nvGrpSpPr>
          <p:grpSpPr>
            <a:xfrm>
              <a:off x="6915675" y="2100350"/>
              <a:ext cx="1005550" cy="842300"/>
              <a:chOff x="6364325" y="3416825"/>
              <a:chExt cx="1005550" cy="842300"/>
            </a:xfrm>
          </p:grpSpPr>
          <p:sp>
            <p:nvSpPr>
              <p:cNvPr id="433" name="Google Shape;433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936752" y="2603106"/>
            <a:ext cx="2478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4729120" y="2603106"/>
            <a:ext cx="2478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1936750" y="2246125"/>
            <a:ext cx="24780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4729119" y="2246125"/>
            <a:ext cx="24780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713100" y="1476025"/>
            <a:ext cx="4709100" cy="20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4559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745525" y="575300"/>
            <a:ext cx="5652900" cy="22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3278600" y="681800"/>
            <a:ext cx="5043300" cy="14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9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3874250" y="2092636"/>
            <a:ext cx="38520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540000"/>
            <a:ext cx="4644000" cy="1128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D46D">
            <a:alpha val="1157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ungee"/>
              <a:buNone/>
              <a:defRPr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freepik.com/free-photo/father-s-day-dad-son-playing-with-lego_7732828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ront-view-cute-kid-playing-with-lego_5575639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non-binary-kids-playing-with-colorful-game_11385758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flat-construction-template_1584525.htm/?utm_source=slidesgo_template&amp;utm_medium=referral-link&amp;utm_campaign=sg_resources&amp;utm_content=freepi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/>
          <p:nvPr/>
        </p:nvSpPr>
        <p:spPr>
          <a:xfrm flipH="1">
            <a:off x="5059075" y="3513325"/>
            <a:ext cx="188300" cy="84150"/>
          </a:xfrm>
          <a:custGeom>
            <a:rect b="b" l="l" r="r" t="t"/>
            <a:pathLst>
              <a:path extrusionOk="0" h="3366" w="7532">
                <a:moveTo>
                  <a:pt x="4207" y="0"/>
                </a:moveTo>
                <a:lnTo>
                  <a:pt x="0" y="1362"/>
                </a:lnTo>
                <a:lnTo>
                  <a:pt x="3365" y="3365"/>
                </a:lnTo>
                <a:lnTo>
                  <a:pt x="7532" y="2003"/>
                </a:lnTo>
                <a:lnTo>
                  <a:pt x="4207" y="0"/>
                </a:lnTo>
                <a:close/>
              </a:path>
            </a:pathLst>
          </a:custGeom>
          <a:solidFill>
            <a:srgbClr val="E09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3"/>
          <p:cNvSpPr/>
          <p:nvPr/>
        </p:nvSpPr>
        <p:spPr>
          <a:xfrm flipH="1">
            <a:off x="5059075" y="3468250"/>
            <a:ext cx="188300" cy="83150"/>
          </a:xfrm>
          <a:custGeom>
            <a:rect b="b" l="l" r="r" t="t"/>
            <a:pathLst>
              <a:path extrusionOk="0" h="3326" w="7532">
                <a:moveTo>
                  <a:pt x="4207" y="1"/>
                </a:moveTo>
                <a:lnTo>
                  <a:pt x="0" y="1323"/>
                </a:lnTo>
                <a:lnTo>
                  <a:pt x="3365" y="3326"/>
                </a:lnTo>
                <a:lnTo>
                  <a:pt x="7532" y="2004"/>
                </a:lnTo>
                <a:lnTo>
                  <a:pt x="42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3"/>
          <p:cNvSpPr/>
          <p:nvPr/>
        </p:nvSpPr>
        <p:spPr>
          <a:xfrm flipH="1">
            <a:off x="5059075" y="3518325"/>
            <a:ext cx="104175" cy="79150"/>
          </a:xfrm>
          <a:custGeom>
            <a:rect b="b" l="l" r="r" t="t"/>
            <a:pathLst>
              <a:path extrusionOk="0" h="3166" w="4167">
                <a:moveTo>
                  <a:pt x="4167" y="1"/>
                </a:moveTo>
                <a:lnTo>
                  <a:pt x="0" y="1323"/>
                </a:lnTo>
                <a:lnTo>
                  <a:pt x="0" y="3165"/>
                </a:lnTo>
                <a:lnTo>
                  <a:pt x="4167" y="1803"/>
                </a:lnTo>
                <a:lnTo>
                  <a:pt x="41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3"/>
          <p:cNvSpPr/>
          <p:nvPr/>
        </p:nvSpPr>
        <p:spPr>
          <a:xfrm flipH="1">
            <a:off x="5163225" y="3501300"/>
            <a:ext cx="84150" cy="96175"/>
          </a:xfrm>
          <a:custGeom>
            <a:rect b="b" l="l" r="r" t="t"/>
            <a:pathLst>
              <a:path extrusionOk="0" h="3847" w="3366">
                <a:moveTo>
                  <a:pt x="0" y="1"/>
                </a:moveTo>
                <a:lnTo>
                  <a:pt x="0" y="1843"/>
                </a:lnTo>
                <a:lnTo>
                  <a:pt x="3365" y="3846"/>
                </a:lnTo>
                <a:lnTo>
                  <a:pt x="3365" y="2004"/>
                </a:ln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3"/>
          <p:cNvSpPr/>
          <p:nvPr/>
        </p:nvSpPr>
        <p:spPr>
          <a:xfrm flipH="1">
            <a:off x="4875800" y="3638500"/>
            <a:ext cx="187300" cy="80150"/>
          </a:xfrm>
          <a:custGeom>
            <a:rect b="b" l="l" r="r" t="t"/>
            <a:pathLst>
              <a:path extrusionOk="0" h="3206" w="7492">
                <a:moveTo>
                  <a:pt x="4327" y="1"/>
                </a:moveTo>
                <a:lnTo>
                  <a:pt x="0" y="1363"/>
                </a:lnTo>
                <a:lnTo>
                  <a:pt x="3325" y="3206"/>
                </a:lnTo>
                <a:lnTo>
                  <a:pt x="7492" y="1844"/>
                </a:lnTo>
                <a:lnTo>
                  <a:pt x="4327" y="1"/>
                </a:lnTo>
                <a:close/>
              </a:path>
            </a:pathLst>
          </a:custGeom>
          <a:solidFill>
            <a:srgbClr val="E09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3"/>
          <p:cNvSpPr/>
          <p:nvPr/>
        </p:nvSpPr>
        <p:spPr>
          <a:xfrm flipH="1">
            <a:off x="4875800" y="3593450"/>
            <a:ext cx="187300" cy="79125"/>
          </a:xfrm>
          <a:custGeom>
            <a:rect b="b" l="l" r="r" t="t"/>
            <a:pathLst>
              <a:path extrusionOk="0" h="3165" w="7492">
                <a:moveTo>
                  <a:pt x="4327" y="0"/>
                </a:moveTo>
                <a:lnTo>
                  <a:pt x="0" y="1322"/>
                </a:lnTo>
                <a:lnTo>
                  <a:pt x="3325" y="3165"/>
                </a:lnTo>
                <a:lnTo>
                  <a:pt x="7492" y="1803"/>
                </a:lnTo>
                <a:lnTo>
                  <a:pt x="4327" y="0"/>
                </a:lnTo>
                <a:close/>
              </a:path>
            </a:pathLst>
          </a:custGeom>
          <a:solidFill>
            <a:srgbClr val="FFD4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3"/>
          <p:cNvSpPr/>
          <p:nvPr/>
        </p:nvSpPr>
        <p:spPr>
          <a:xfrm flipH="1">
            <a:off x="4875800" y="3638500"/>
            <a:ext cx="104175" cy="80150"/>
          </a:xfrm>
          <a:custGeom>
            <a:rect b="b" l="l" r="r" t="t"/>
            <a:pathLst>
              <a:path extrusionOk="0" h="3206" w="4167">
                <a:moveTo>
                  <a:pt x="4167" y="1"/>
                </a:moveTo>
                <a:lnTo>
                  <a:pt x="0" y="1363"/>
                </a:lnTo>
                <a:lnTo>
                  <a:pt x="0" y="3206"/>
                </a:lnTo>
                <a:lnTo>
                  <a:pt x="4167" y="1844"/>
                </a:lnTo>
                <a:lnTo>
                  <a:pt x="41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3"/>
          <p:cNvSpPr/>
          <p:nvPr/>
        </p:nvSpPr>
        <p:spPr>
          <a:xfrm flipH="1">
            <a:off x="4979950" y="3626500"/>
            <a:ext cx="83150" cy="92150"/>
          </a:xfrm>
          <a:custGeom>
            <a:rect b="b" l="l" r="r" t="t"/>
            <a:pathLst>
              <a:path extrusionOk="0" h="3686" w="3326">
                <a:moveTo>
                  <a:pt x="0" y="0"/>
                </a:moveTo>
                <a:lnTo>
                  <a:pt x="0" y="1843"/>
                </a:lnTo>
                <a:lnTo>
                  <a:pt x="3325" y="3686"/>
                </a:lnTo>
                <a:lnTo>
                  <a:pt x="3325" y="184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3"/>
          <p:cNvSpPr/>
          <p:nvPr/>
        </p:nvSpPr>
        <p:spPr>
          <a:xfrm flipH="1">
            <a:off x="5234325" y="3755675"/>
            <a:ext cx="104200" cy="79150"/>
          </a:xfrm>
          <a:custGeom>
            <a:rect b="b" l="l" r="r" t="t"/>
            <a:pathLst>
              <a:path extrusionOk="0" h="3166" w="4168">
                <a:moveTo>
                  <a:pt x="4167" y="1"/>
                </a:moveTo>
                <a:lnTo>
                  <a:pt x="1" y="1323"/>
                </a:lnTo>
                <a:lnTo>
                  <a:pt x="1" y="3166"/>
                </a:lnTo>
                <a:lnTo>
                  <a:pt x="4167" y="1844"/>
                </a:lnTo>
                <a:lnTo>
                  <a:pt x="416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5" name="Google Shape;465;p33"/>
          <p:cNvGrpSpPr/>
          <p:nvPr/>
        </p:nvGrpSpPr>
        <p:grpSpPr>
          <a:xfrm>
            <a:off x="4572000" y="3297500"/>
            <a:ext cx="1745100" cy="1259450"/>
            <a:chOff x="4733575" y="3051100"/>
            <a:chExt cx="1745100" cy="1259450"/>
          </a:xfrm>
        </p:grpSpPr>
        <p:sp>
          <p:nvSpPr>
            <p:cNvPr id="466" name="Google Shape;466;p33"/>
            <p:cNvSpPr/>
            <p:nvPr/>
          </p:nvSpPr>
          <p:spPr>
            <a:xfrm>
              <a:off x="5402050" y="399305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 flipH="1">
              <a:off x="5397575" y="368457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 flipH="1">
              <a:off x="4733575" y="367657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 flipH="1">
              <a:off x="4733575" y="34722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 flipH="1">
              <a:off x="5413600" y="3630500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 flipH="1">
              <a:off x="5413600" y="3584425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 flipH="1">
              <a:off x="5413600" y="3634500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 flipH="1">
              <a:off x="5517750" y="3618475"/>
              <a:ext cx="84150" cy="95175"/>
            </a:xfrm>
            <a:custGeom>
              <a:rect b="b" l="l" r="r" t="t"/>
              <a:pathLst>
                <a:path extrusionOk="0" h="3807" w="3366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 flipH="1">
              <a:off x="5234325" y="3755675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 flipH="1">
              <a:off x="5234325" y="3709625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 flipH="1">
              <a:off x="5338500" y="3743675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 flipH="1">
              <a:off x="5396575" y="326342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 flipH="1">
              <a:off x="4733575" y="3255425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 flipH="1">
              <a:off x="4733575" y="305110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33"/>
          <p:cNvSpPr txBox="1"/>
          <p:nvPr>
            <p:ph type="ctrTitle"/>
          </p:nvPr>
        </p:nvSpPr>
        <p:spPr>
          <a:xfrm>
            <a:off x="716250" y="47325"/>
            <a:ext cx="5058600" cy="27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SC1015</a:t>
            </a:r>
            <a:r>
              <a:rPr lang="en"/>
              <a:t> </a:t>
            </a:r>
            <a:r>
              <a:rPr lang="en">
                <a:solidFill>
                  <a:schemeClr val="accent3"/>
                </a:solidFill>
              </a:rPr>
              <a:t>Mini Project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481" name="Google Shape;481;p33"/>
          <p:cNvGrpSpPr/>
          <p:nvPr/>
        </p:nvGrpSpPr>
        <p:grpSpPr>
          <a:xfrm>
            <a:off x="6316150" y="837585"/>
            <a:ext cx="2485258" cy="3765797"/>
            <a:chOff x="6316150" y="837585"/>
            <a:chExt cx="2485258" cy="3765797"/>
          </a:xfrm>
        </p:grpSpPr>
        <p:sp>
          <p:nvSpPr>
            <p:cNvPr id="482" name="Google Shape;482;p33"/>
            <p:cNvSpPr/>
            <p:nvPr/>
          </p:nvSpPr>
          <p:spPr>
            <a:xfrm>
              <a:off x="6682825" y="4017150"/>
              <a:ext cx="2118583" cy="58623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7312874" y="3757398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6975374" y="3553073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" name="Google Shape;485;p33"/>
            <p:cNvGrpSpPr/>
            <p:nvPr/>
          </p:nvGrpSpPr>
          <p:grpSpPr>
            <a:xfrm>
              <a:off x="6316150" y="3761075"/>
              <a:ext cx="1005550" cy="842300"/>
              <a:chOff x="4999275" y="3416825"/>
              <a:chExt cx="1005550" cy="842300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3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3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3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3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3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3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3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3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3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3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3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33"/>
            <p:cNvGrpSpPr/>
            <p:nvPr/>
          </p:nvGrpSpPr>
          <p:grpSpPr>
            <a:xfrm>
              <a:off x="6316150" y="3341050"/>
              <a:ext cx="1005550" cy="842300"/>
              <a:chOff x="6364325" y="3416825"/>
              <a:chExt cx="1005550" cy="842300"/>
            </a:xfrm>
          </p:grpSpPr>
          <p:sp>
            <p:nvSpPr>
              <p:cNvPr id="506" name="Google Shape;506;p33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3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3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3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3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3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3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3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3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3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3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3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3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3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3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3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3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3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5" name="Google Shape;525;p33"/>
            <p:cNvGrpSpPr/>
            <p:nvPr/>
          </p:nvGrpSpPr>
          <p:grpSpPr>
            <a:xfrm>
              <a:off x="6319948" y="2922858"/>
              <a:ext cx="1001525" cy="842300"/>
              <a:chOff x="2754900" y="3416825"/>
              <a:chExt cx="1001525" cy="842300"/>
            </a:xfrm>
          </p:grpSpPr>
          <p:sp>
            <p:nvSpPr>
              <p:cNvPr id="526" name="Google Shape;526;p33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3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3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3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3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3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3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3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3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3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3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3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3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3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3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3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3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3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3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5" name="Google Shape;545;p33"/>
            <p:cNvSpPr/>
            <p:nvPr/>
          </p:nvSpPr>
          <p:spPr>
            <a:xfrm>
              <a:off x="6320477" y="2741408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657977" y="2733408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6320477" y="2529083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8" name="Google Shape;548;p33"/>
            <p:cNvGrpSpPr/>
            <p:nvPr/>
          </p:nvGrpSpPr>
          <p:grpSpPr>
            <a:xfrm>
              <a:off x="6649750" y="1996553"/>
              <a:ext cx="1005550" cy="842300"/>
              <a:chOff x="4999275" y="3416825"/>
              <a:chExt cx="1005550" cy="842300"/>
            </a:xfrm>
          </p:grpSpPr>
          <p:sp>
            <p:nvSpPr>
              <p:cNvPr id="549" name="Google Shape;549;p33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3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3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3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3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3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3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3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3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3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3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3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3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3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3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3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3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3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3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8" name="Google Shape;568;p33"/>
            <p:cNvSpPr/>
            <p:nvPr/>
          </p:nvSpPr>
          <p:spPr>
            <a:xfrm>
              <a:off x="6942174" y="148487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7283699" y="16892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316150" y="1899100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6657675" y="18911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316150" y="168677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649750" y="1370578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6992275" y="1362578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6649750" y="1158253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6338993" y="1049910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6680518" y="104191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6338993" y="83758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3"/>
          <p:cNvGrpSpPr/>
          <p:nvPr/>
        </p:nvGrpSpPr>
        <p:grpSpPr>
          <a:xfrm>
            <a:off x="2682375" y="3718650"/>
            <a:ext cx="1740625" cy="838300"/>
            <a:chOff x="946800" y="3717375"/>
            <a:chExt cx="1740625" cy="838300"/>
          </a:xfrm>
        </p:grpSpPr>
        <p:sp>
          <p:nvSpPr>
            <p:cNvPr id="580" name="Google Shape;580;p33"/>
            <p:cNvSpPr/>
            <p:nvPr/>
          </p:nvSpPr>
          <p:spPr>
            <a:xfrm>
              <a:off x="1610800" y="42381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 flipH="1">
              <a:off x="1610800" y="392970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 flipH="1">
              <a:off x="946800" y="39217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 flipH="1">
              <a:off x="946800" y="371737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33"/>
          <p:cNvSpPr txBox="1"/>
          <p:nvPr>
            <p:ph idx="1" type="subTitle"/>
          </p:nvPr>
        </p:nvSpPr>
        <p:spPr>
          <a:xfrm>
            <a:off x="753850" y="2845200"/>
            <a:ext cx="5239500" cy="10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Lego Dataset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Tan Yan Kai Noel U2322141K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Goh Bo Jun, Issac (Wu Bojun) U2321547G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6" name="Google Shape;1196;p42"/>
          <p:cNvPicPr preferRelativeResize="0"/>
          <p:nvPr/>
        </p:nvPicPr>
        <p:blipFill rotWithShape="1">
          <a:blip r:embed="rId3">
            <a:alphaModFix/>
          </a:blip>
          <a:srcRect b="2622" l="3437" r="0" t="2012"/>
          <a:stretch/>
        </p:blipFill>
        <p:spPr>
          <a:xfrm>
            <a:off x="656700" y="870100"/>
            <a:ext cx="3591881" cy="340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7" name="Google Shape;119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241" y="793900"/>
            <a:ext cx="3510076" cy="3481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8" name="Google Shape;1198;p42"/>
          <p:cNvSpPr txBox="1"/>
          <p:nvPr>
            <p:ph type="title"/>
          </p:nvPr>
        </p:nvSpPr>
        <p:spPr>
          <a:xfrm>
            <a:off x="1614450" y="18850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Set Theme</a:t>
            </a:r>
            <a:endParaRPr sz="3300">
              <a:solidFill>
                <a:schemeClr val="accent3"/>
              </a:solidFill>
            </a:endParaRPr>
          </a:p>
        </p:txBody>
      </p:sp>
      <p:sp>
        <p:nvSpPr>
          <p:cNvPr id="1199" name="Google Shape;1199;p42"/>
          <p:cNvSpPr txBox="1"/>
          <p:nvPr>
            <p:ph idx="1" type="subTitle"/>
          </p:nvPr>
        </p:nvSpPr>
        <p:spPr>
          <a:xfrm>
            <a:off x="598338" y="4421675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Before</a:t>
            </a:r>
            <a:r>
              <a:rPr lang="en"/>
              <a:t>: Using </a:t>
            </a:r>
            <a:r>
              <a:rPr lang="en"/>
              <a:t>specific</a:t>
            </a:r>
            <a:r>
              <a:rPr lang="en"/>
              <a:t> set theme</a:t>
            </a:r>
            <a:endParaRPr/>
          </a:p>
        </p:txBody>
      </p:sp>
      <p:sp>
        <p:nvSpPr>
          <p:cNvPr id="1200" name="Google Shape;1200;p42"/>
          <p:cNvSpPr txBox="1"/>
          <p:nvPr>
            <p:ph idx="1" type="subTitle"/>
          </p:nvPr>
        </p:nvSpPr>
        <p:spPr>
          <a:xfrm>
            <a:off x="4877963" y="439945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After</a:t>
            </a:r>
            <a:r>
              <a:rPr lang="en"/>
              <a:t>: Using parent set theme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3"/>
          <p:cNvSpPr txBox="1"/>
          <p:nvPr>
            <p:ph type="title"/>
          </p:nvPr>
        </p:nvSpPr>
        <p:spPr>
          <a:xfrm>
            <a:off x="1614450" y="18850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Number of pieces</a:t>
            </a:r>
            <a:endParaRPr sz="3300">
              <a:solidFill>
                <a:schemeClr val="accent3"/>
              </a:solidFill>
            </a:endParaRPr>
          </a:p>
        </p:txBody>
      </p:sp>
      <p:pic>
        <p:nvPicPr>
          <p:cNvPr id="1206" name="Google Shape;12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88" y="865775"/>
            <a:ext cx="8200417" cy="40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4"/>
          <p:cNvSpPr txBox="1"/>
          <p:nvPr>
            <p:ph type="title"/>
          </p:nvPr>
        </p:nvSpPr>
        <p:spPr>
          <a:xfrm>
            <a:off x="1614450" y="18850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Availability</a:t>
            </a:r>
            <a:endParaRPr sz="3300">
              <a:solidFill>
                <a:schemeClr val="accent3"/>
              </a:solidFill>
            </a:endParaRPr>
          </a:p>
        </p:txBody>
      </p:sp>
      <p:pic>
        <p:nvPicPr>
          <p:cNvPr id="1212" name="Google Shape;12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88" y="973125"/>
            <a:ext cx="8200417" cy="40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45"/>
          <p:cNvSpPr txBox="1"/>
          <p:nvPr>
            <p:ph type="title"/>
          </p:nvPr>
        </p:nvSpPr>
        <p:spPr>
          <a:xfrm>
            <a:off x="1614450" y="18850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USD_MSRP</a:t>
            </a:r>
            <a:endParaRPr sz="3300">
              <a:solidFill>
                <a:schemeClr val="accent3"/>
              </a:solidFill>
            </a:endParaRPr>
          </a:p>
        </p:txBody>
      </p:sp>
      <p:pic>
        <p:nvPicPr>
          <p:cNvPr id="1218" name="Google Shape;121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88" y="829675"/>
            <a:ext cx="8200417" cy="40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46"/>
          <p:cNvSpPr txBox="1"/>
          <p:nvPr>
            <p:ph type="title"/>
          </p:nvPr>
        </p:nvSpPr>
        <p:spPr>
          <a:xfrm>
            <a:off x="1614450" y="18850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Minifigurines</a:t>
            </a:r>
            <a:endParaRPr sz="3300">
              <a:solidFill>
                <a:schemeClr val="accent3"/>
              </a:solidFill>
            </a:endParaRPr>
          </a:p>
        </p:txBody>
      </p:sp>
      <p:pic>
        <p:nvPicPr>
          <p:cNvPr id="1224" name="Google Shape;12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975" y="874750"/>
            <a:ext cx="5248058" cy="40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7"/>
          <p:cNvSpPr txBox="1"/>
          <p:nvPr>
            <p:ph type="title"/>
          </p:nvPr>
        </p:nvSpPr>
        <p:spPr>
          <a:xfrm>
            <a:off x="1037100" y="233225"/>
            <a:ext cx="70698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Analyzing the </a:t>
            </a:r>
            <a:r>
              <a:rPr lang="en" sz="2600"/>
              <a:t>response</a:t>
            </a:r>
            <a:r>
              <a:rPr lang="en" sz="2600"/>
              <a:t> variable</a:t>
            </a:r>
            <a:endParaRPr sz="2600">
              <a:solidFill>
                <a:schemeClr val="accent3"/>
              </a:solidFill>
            </a:endParaRPr>
          </a:p>
        </p:txBody>
      </p:sp>
      <p:pic>
        <p:nvPicPr>
          <p:cNvPr id="1230" name="Google Shape;123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850" y="913100"/>
            <a:ext cx="3612551" cy="361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600" y="913100"/>
            <a:ext cx="3612551" cy="361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2" name="Google Shape;1232;p47"/>
          <p:cNvSpPr txBox="1"/>
          <p:nvPr>
            <p:ph idx="1" type="subTitle"/>
          </p:nvPr>
        </p:nvSpPr>
        <p:spPr>
          <a:xfrm>
            <a:off x="743563" y="452565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Before</a:t>
            </a:r>
            <a:r>
              <a:rPr lang="en"/>
              <a:t>: Non-rounded off Set Rating</a:t>
            </a:r>
            <a:endParaRPr/>
          </a:p>
        </p:txBody>
      </p:sp>
      <p:sp>
        <p:nvSpPr>
          <p:cNvPr id="1233" name="Google Shape;1233;p47"/>
          <p:cNvSpPr txBox="1"/>
          <p:nvPr>
            <p:ph idx="1" type="subTitle"/>
          </p:nvPr>
        </p:nvSpPr>
        <p:spPr>
          <a:xfrm>
            <a:off x="4739838" y="452565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After</a:t>
            </a:r>
            <a:r>
              <a:rPr lang="en"/>
              <a:t>: Rounded-off Set Rating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Cleaning the data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239" name="Google Shape;1239;p48"/>
          <p:cNvSpPr txBox="1"/>
          <p:nvPr/>
        </p:nvSpPr>
        <p:spPr>
          <a:xfrm>
            <a:off x="682550" y="3010075"/>
            <a:ext cx="20475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Removing and replacing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empty spaces and Null values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40" name="Google Shape;1240;p48"/>
          <p:cNvSpPr txBox="1"/>
          <p:nvPr/>
        </p:nvSpPr>
        <p:spPr>
          <a:xfrm>
            <a:off x="4478941" y="3010075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Reclassify and balance Set Ratings 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41" name="Google Shape;1241;p48"/>
          <p:cNvSpPr txBox="1"/>
          <p:nvPr/>
        </p:nvSpPr>
        <p:spPr>
          <a:xfrm>
            <a:off x="6451448" y="1844775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Remove Availability from the model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42" name="Google Shape;1242;p48"/>
          <p:cNvSpPr txBox="1"/>
          <p:nvPr/>
        </p:nvSpPr>
        <p:spPr>
          <a:xfrm>
            <a:off x="2630532" y="1735600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Remove outliers for 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pieces and USD_MSRP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43" name="Google Shape;1243;p48"/>
          <p:cNvSpPr txBox="1"/>
          <p:nvPr/>
        </p:nvSpPr>
        <p:spPr>
          <a:xfrm>
            <a:off x="1082150" y="24146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01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244" name="Google Shape;1244;p48"/>
          <p:cNvSpPr txBox="1"/>
          <p:nvPr/>
        </p:nvSpPr>
        <p:spPr>
          <a:xfrm>
            <a:off x="2992616" y="24146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02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245" name="Google Shape;1245;p48"/>
          <p:cNvSpPr txBox="1"/>
          <p:nvPr/>
        </p:nvSpPr>
        <p:spPr>
          <a:xfrm>
            <a:off x="6813548" y="24146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04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246" name="Google Shape;1246;p48"/>
          <p:cNvSpPr txBox="1"/>
          <p:nvPr/>
        </p:nvSpPr>
        <p:spPr>
          <a:xfrm>
            <a:off x="4903082" y="24146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03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cxnSp>
        <p:nvCxnSpPr>
          <p:cNvPr id="1247" name="Google Shape;1247;p48"/>
          <p:cNvCxnSpPr>
            <a:stCxn id="1243" idx="3"/>
            <a:endCxn id="1244" idx="1"/>
          </p:cNvCxnSpPr>
          <p:nvPr/>
        </p:nvCxnSpPr>
        <p:spPr>
          <a:xfrm>
            <a:off x="2330450" y="2629475"/>
            <a:ext cx="662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8" name="Google Shape;1248;p48"/>
          <p:cNvCxnSpPr>
            <a:stCxn id="1244" idx="3"/>
            <a:endCxn id="1246" idx="1"/>
          </p:cNvCxnSpPr>
          <p:nvPr/>
        </p:nvCxnSpPr>
        <p:spPr>
          <a:xfrm>
            <a:off x="4240916" y="2629475"/>
            <a:ext cx="662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9" name="Google Shape;1249;p48"/>
          <p:cNvCxnSpPr>
            <a:endCxn id="1245" idx="1"/>
          </p:cNvCxnSpPr>
          <p:nvPr/>
        </p:nvCxnSpPr>
        <p:spPr>
          <a:xfrm>
            <a:off x="6151448" y="2629475"/>
            <a:ext cx="662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0" name="Google Shape;1250;p48"/>
          <p:cNvGrpSpPr/>
          <p:nvPr/>
        </p:nvGrpSpPr>
        <p:grpSpPr>
          <a:xfrm>
            <a:off x="152025" y="4186225"/>
            <a:ext cx="1427950" cy="838300"/>
            <a:chOff x="152025" y="4186225"/>
            <a:chExt cx="1427950" cy="838300"/>
          </a:xfrm>
        </p:grpSpPr>
        <p:sp>
          <p:nvSpPr>
            <p:cNvPr id="1251" name="Google Shape;1251;p48"/>
            <p:cNvSpPr/>
            <p:nvPr/>
          </p:nvSpPr>
          <p:spPr>
            <a:xfrm>
              <a:off x="503350" y="470702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152025" y="439855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489525" y="439055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152025" y="418622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" name="Google Shape;1255;p48"/>
          <p:cNvGrpSpPr/>
          <p:nvPr/>
        </p:nvGrpSpPr>
        <p:grpSpPr>
          <a:xfrm>
            <a:off x="7564575" y="4186225"/>
            <a:ext cx="1424900" cy="838300"/>
            <a:chOff x="7564575" y="4186225"/>
            <a:chExt cx="1424900" cy="838300"/>
          </a:xfrm>
        </p:grpSpPr>
        <p:sp>
          <p:nvSpPr>
            <p:cNvPr id="1256" name="Google Shape;1256;p48"/>
            <p:cNvSpPr/>
            <p:nvPr/>
          </p:nvSpPr>
          <p:spPr>
            <a:xfrm>
              <a:off x="7912850" y="470702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7564575" y="4398550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7906100" y="439055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7564575" y="418622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9"/>
          <p:cNvSpPr txBox="1"/>
          <p:nvPr>
            <p:ph type="title"/>
          </p:nvPr>
        </p:nvSpPr>
        <p:spPr>
          <a:xfrm>
            <a:off x="1037100" y="187625"/>
            <a:ext cx="70698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CleANING THE DATA</a:t>
            </a:r>
            <a:endParaRPr sz="2600">
              <a:solidFill>
                <a:schemeClr val="accent3"/>
              </a:solidFill>
            </a:endParaRPr>
          </a:p>
        </p:txBody>
      </p:sp>
      <p:pic>
        <p:nvPicPr>
          <p:cNvPr id="1265" name="Google Shape;1265;p49"/>
          <p:cNvPicPr preferRelativeResize="0"/>
          <p:nvPr/>
        </p:nvPicPr>
        <p:blipFill rotWithShape="1">
          <a:blip r:embed="rId3">
            <a:alphaModFix/>
          </a:blip>
          <a:srcRect b="0" l="49589" r="0" t="0"/>
          <a:stretch/>
        </p:blipFill>
        <p:spPr>
          <a:xfrm>
            <a:off x="430250" y="1096200"/>
            <a:ext cx="2124901" cy="3139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6" name="Google Shape;126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5961" y="1096200"/>
            <a:ext cx="2864739" cy="313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7" name="Google Shape;126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9425" y="1096200"/>
            <a:ext cx="3002301" cy="313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8" name="Google Shape;1268;p49"/>
          <p:cNvSpPr txBox="1"/>
          <p:nvPr>
            <p:ph idx="1" type="subTitle"/>
          </p:nvPr>
        </p:nvSpPr>
        <p:spPr>
          <a:xfrm>
            <a:off x="2717688" y="445710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Removing Outliers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50"/>
          <p:cNvSpPr txBox="1"/>
          <p:nvPr>
            <p:ph type="title"/>
          </p:nvPr>
        </p:nvSpPr>
        <p:spPr>
          <a:xfrm>
            <a:off x="1037100" y="233225"/>
            <a:ext cx="70698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CleANING THE DATA</a:t>
            </a:r>
            <a:endParaRPr sz="2600"/>
          </a:p>
        </p:txBody>
      </p:sp>
      <p:sp>
        <p:nvSpPr>
          <p:cNvPr id="1274" name="Google Shape;1274;p50"/>
          <p:cNvSpPr txBox="1"/>
          <p:nvPr>
            <p:ph idx="1" type="subTitle"/>
          </p:nvPr>
        </p:nvSpPr>
        <p:spPr>
          <a:xfrm>
            <a:off x="743563" y="452565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Before</a:t>
            </a:r>
            <a:r>
              <a:rPr lang="en"/>
              <a:t>: Non-balance Set Rating</a:t>
            </a:r>
            <a:endParaRPr/>
          </a:p>
        </p:txBody>
      </p:sp>
      <p:sp>
        <p:nvSpPr>
          <p:cNvPr id="1275" name="Google Shape;1275;p50"/>
          <p:cNvSpPr txBox="1"/>
          <p:nvPr>
            <p:ph idx="1" type="subTitle"/>
          </p:nvPr>
        </p:nvSpPr>
        <p:spPr>
          <a:xfrm>
            <a:off x="4739838" y="4525650"/>
            <a:ext cx="37086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After</a:t>
            </a:r>
            <a:r>
              <a:rPr lang="en"/>
              <a:t>: Balanced Set Rating</a:t>
            </a:r>
            <a:endParaRPr/>
          </a:p>
        </p:txBody>
      </p:sp>
      <p:pic>
        <p:nvPicPr>
          <p:cNvPr id="1276" name="Google Shape;127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575" y="892025"/>
            <a:ext cx="3580225" cy="35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7" name="Google Shape;127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225" y="991025"/>
            <a:ext cx="3382225" cy="338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51"/>
          <p:cNvSpPr txBox="1"/>
          <p:nvPr>
            <p:ph type="title"/>
          </p:nvPr>
        </p:nvSpPr>
        <p:spPr>
          <a:xfrm>
            <a:off x="1037100" y="187625"/>
            <a:ext cx="70698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CleANING THE DATA</a:t>
            </a:r>
            <a:endParaRPr sz="2600">
              <a:solidFill>
                <a:schemeClr val="accent3"/>
              </a:solidFill>
            </a:endParaRPr>
          </a:p>
        </p:txBody>
      </p:sp>
      <p:sp>
        <p:nvSpPr>
          <p:cNvPr id="1283" name="Google Shape;1283;p51"/>
          <p:cNvSpPr txBox="1"/>
          <p:nvPr>
            <p:ph idx="1" type="subTitle"/>
          </p:nvPr>
        </p:nvSpPr>
        <p:spPr>
          <a:xfrm>
            <a:off x="2280003" y="4457100"/>
            <a:ext cx="45840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Encoding the string variable “Theme”</a:t>
            </a:r>
            <a:endParaRPr/>
          </a:p>
        </p:txBody>
      </p:sp>
      <p:pic>
        <p:nvPicPr>
          <p:cNvPr id="1284" name="Google Shape;128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100" y="945425"/>
            <a:ext cx="3821783" cy="335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5" name="Google Shape;128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0400" y="945425"/>
            <a:ext cx="4350925" cy="335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6" name="Google Shape;1286;p51"/>
          <p:cNvSpPr/>
          <p:nvPr/>
        </p:nvSpPr>
        <p:spPr>
          <a:xfrm>
            <a:off x="581025" y="904563"/>
            <a:ext cx="1302300" cy="344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87" name="Google Shape;1287;p51"/>
          <p:cNvSpPr/>
          <p:nvPr/>
        </p:nvSpPr>
        <p:spPr>
          <a:xfrm>
            <a:off x="2474500" y="945425"/>
            <a:ext cx="1842300" cy="3441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34"/>
          <p:cNvSpPr txBox="1"/>
          <p:nvPr>
            <p:ph type="title"/>
          </p:nvPr>
        </p:nvSpPr>
        <p:spPr>
          <a:xfrm>
            <a:off x="80645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</a:t>
            </a:r>
            <a:r>
              <a:rPr lang="en">
                <a:solidFill>
                  <a:schemeClr val="accent3"/>
                </a:solidFill>
              </a:rPr>
              <a:t>contents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90" name="Google Shape;590;p34"/>
          <p:cNvSpPr txBox="1"/>
          <p:nvPr>
            <p:ph idx="2" type="title"/>
          </p:nvPr>
        </p:nvSpPr>
        <p:spPr>
          <a:xfrm>
            <a:off x="1417925" y="1460175"/>
            <a:ext cx="11439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1" name="Google Shape;591;p34"/>
          <p:cNvSpPr txBox="1"/>
          <p:nvPr>
            <p:ph idx="6" type="title"/>
          </p:nvPr>
        </p:nvSpPr>
        <p:spPr>
          <a:xfrm>
            <a:off x="1417913" y="3192077"/>
            <a:ext cx="11439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2" name="Google Shape;592;p34"/>
          <p:cNvSpPr txBox="1"/>
          <p:nvPr>
            <p:ph idx="8" type="title"/>
          </p:nvPr>
        </p:nvSpPr>
        <p:spPr>
          <a:xfrm>
            <a:off x="4296728" y="3192097"/>
            <a:ext cx="11439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3" name="Google Shape;593;p34"/>
          <p:cNvSpPr txBox="1"/>
          <p:nvPr>
            <p:ph idx="4" type="title"/>
          </p:nvPr>
        </p:nvSpPr>
        <p:spPr>
          <a:xfrm>
            <a:off x="4296728" y="1460125"/>
            <a:ext cx="11439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4" name="Google Shape;594;p34"/>
          <p:cNvSpPr txBox="1"/>
          <p:nvPr>
            <p:ph idx="9" type="subTitle"/>
          </p:nvPr>
        </p:nvSpPr>
        <p:spPr>
          <a:xfrm>
            <a:off x="619325" y="2052075"/>
            <a:ext cx="2741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5" name="Google Shape;595;p34"/>
          <p:cNvSpPr txBox="1"/>
          <p:nvPr>
            <p:ph idx="13" type="subTitle"/>
          </p:nvPr>
        </p:nvSpPr>
        <p:spPr>
          <a:xfrm>
            <a:off x="3591850" y="2052075"/>
            <a:ext cx="2553600" cy="74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Exploratory Analysis</a:t>
            </a:r>
            <a:endParaRPr sz="2300"/>
          </a:p>
        </p:txBody>
      </p:sp>
      <p:sp>
        <p:nvSpPr>
          <p:cNvPr id="596" name="Google Shape;596;p34"/>
          <p:cNvSpPr txBox="1"/>
          <p:nvPr>
            <p:ph idx="14" type="subTitle"/>
          </p:nvPr>
        </p:nvSpPr>
        <p:spPr>
          <a:xfrm>
            <a:off x="342775" y="3687050"/>
            <a:ext cx="3145500" cy="91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7" name="Google Shape;597;p34"/>
          <p:cNvSpPr txBox="1"/>
          <p:nvPr>
            <p:ph idx="15" type="subTitle"/>
          </p:nvPr>
        </p:nvSpPr>
        <p:spPr>
          <a:xfrm>
            <a:off x="3591991" y="3783999"/>
            <a:ext cx="25536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98" name="Google Shape;598;p34"/>
          <p:cNvGrpSpPr/>
          <p:nvPr/>
        </p:nvGrpSpPr>
        <p:grpSpPr>
          <a:xfrm>
            <a:off x="6915675" y="940550"/>
            <a:ext cx="2096919" cy="3659712"/>
            <a:chOff x="6915675" y="940550"/>
            <a:chExt cx="2096919" cy="3659712"/>
          </a:xfrm>
        </p:grpSpPr>
        <p:sp>
          <p:nvSpPr>
            <p:cNvPr id="599" name="Google Shape;599;p34"/>
            <p:cNvSpPr/>
            <p:nvPr/>
          </p:nvSpPr>
          <p:spPr>
            <a:xfrm>
              <a:off x="7282350" y="4305400"/>
              <a:ext cx="1730244" cy="29486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4"/>
            <p:cNvSpPr/>
            <p:nvPr/>
          </p:nvSpPr>
          <p:spPr>
            <a:xfrm>
              <a:off x="6915675" y="3974263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4"/>
            <p:cNvSpPr/>
            <p:nvPr/>
          </p:nvSpPr>
          <p:spPr>
            <a:xfrm>
              <a:off x="7258200" y="3966263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6915675" y="37619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7412425" y="3803013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7" y="0"/>
                  </a:moveTo>
                  <a:lnTo>
                    <a:pt x="0" y="1362"/>
                  </a:lnTo>
                  <a:lnTo>
                    <a:pt x="3325" y="3365"/>
                  </a:lnTo>
                  <a:lnTo>
                    <a:pt x="753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7412425" y="3757938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7" y="1"/>
                  </a:moveTo>
                  <a:lnTo>
                    <a:pt x="0" y="1323"/>
                  </a:lnTo>
                  <a:lnTo>
                    <a:pt x="3325" y="3326"/>
                  </a:lnTo>
                  <a:lnTo>
                    <a:pt x="753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4"/>
            <p:cNvSpPr/>
            <p:nvPr/>
          </p:nvSpPr>
          <p:spPr>
            <a:xfrm>
              <a:off x="7495550" y="3808013"/>
              <a:ext cx="105175" cy="79150"/>
            </a:xfrm>
            <a:custGeom>
              <a:rect b="b" l="l" r="r" t="t"/>
              <a:pathLst>
                <a:path extrusionOk="0" h="3166" w="4207">
                  <a:moveTo>
                    <a:pt x="420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207" y="1803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4"/>
            <p:cNvSpPr/>
            <p:nvPr/>
          </p:nvSpPr>
          <p:spPr>
            <a:xfrm>
              <a:off x="7412425" y="3790988"/>
              <a:ext cx="83150" cy="96175"/>
            </a:xfrm>
            <a:custGeom>
              <a:rect b="b" l="l" r="r" t="t"/>
              <a:pathLst>
                <a:path extrusionOk="0" h="3847" w="3326">
                  <a:moveTo>
                    <a:pt x="0" y="1"/>
                  </a:moveTo>
                  <a:lnTo>
                    <a:pt x="0" y="1843"/>
                  </a:lnTo>
                  <a:lnTo>
                    <a:pt x="3325" y="3846"/>
                  </a:lnTo>
                  <a:lnTo>
                    <a:pt x="332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4"/>
            <p:cNvSpPr/>
            <p:nvPr/>
          </p:nvSpPr>
          <p:spPr>
            <a:xfrm>
              <a:off x="7595700" y="3928188"/>
              <a:ext cx="188300" cy="80150"/>
            </a:xfrm>
            <a:custGeom>
              <a:rect b="b" l="l" r="r" t="t"/>
              <a:pathLst>
                <a:path extrusionOk="0" h="3206" w="7532">
                  <a:moveTo>
                    <a:pt x="4207" y="1"/>
                  </a:moveTo>
                  <a:lnTo>
                    <a:pt x="1" y="1363"/>
                  </a:lnTo>
                  <a:lnTo>
                    <a:pt x="3366" y="320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>
              <a:off x="7595700" y="3883138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207" y="0"/>
                  </a:moveTo>
                  <a:lnTo>
                    <a:pt x="1" y="1322"/>
                  </a:lnTo>
                  <a:lnTo>
                    <a:pt x="3366" y="3165"/>
                  </a:lnTo>
                  <a:lnTo>
                    <a:pt x="7532" y="18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7679825" y="3928188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7" y="1"/>
                  </a:moveTo>
                  <a:lnTo>
                    <a:pt x="1" y="1363"/>
                  </a:lnTo>
                  <a:lnTo>
                    <a:pt x="1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7595700" y="3916188"/>
              <a:ext cx="84150" cy="92150"/>
            </a:xfrm>
            <a:custGeom>
              <a:rect b="b" l="l" r="r" t="t"/>
              <a:pathLst>
                <a:path extrusionOk="0" h="3686" w="3366">
                  <a:moveTo>
                    <a:pt x="1" y="0"/>
                  </a:moveTo>
                  <a:lnTo>
                    <a:pt x="1" y="1843"/>
                  </a:lnTo>
                  <a:lnTo>
                    <a:pt x="3366" y="3686"/>
                  </a:lnTo>
                  <a:lnTo>
                    <a:pt x="3366" y="18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7053875" y="3920188"/>
              <a:ext cx="187325" cy="83150"/>
            </a:xfrm>
            <a:custGeom>
              <a:rect b="b" l="l" r="r" t="t"/>
              <a:pathLst>
                <a:path extrusionOk="0" h="3326" w="7493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7053875" y="3874113"/>
              <a:ext cx="187325" cy="84150"/>
            </a:xfrm>
            <a:custGeom>
              <a:rect b="b" l="l" r="r" t="t"/>
              <a:pathLst>
                <a:path extrusionOk="0" h="3366" w="7493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7137000" y="3924188"/>
              <a:ext cx="104200" cy="79150"/>
            </a:xfrm>
            <a:custGeom>
              <a:rect b="b" l="l" r="r" t="t"/>
              <a:pathLst>
                <a:path extrusionOk="0" h="3166" w="4168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7053875" y="3908163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7237150" y="4045363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167" y="1"/>
                  </a:moveTo>
                  <a:lnTo>
                    <a:pt x="1" y="1323"/>
                  </a:lnTo>
                  <a:lnTo>
                    <a:pt x="332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7237150" y="3999313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167" y="0"/>
                  </a:moveTo>
                  <a:lnTo>
                    <a:pt x="1" y="1362"/>
                  </a:lnTo>
                  <a:lnTo>
                    <a:pt x="332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7320275" y="4045363"/>
              <a:ext cx="105200" cy="79150"/>
            </a:xfrm>
            <a:custGeom>
              <a:rect b="b" l="l" r="r" t="t"/>
              <a:pathLst>
                <a:path extrusionOk="0" h="3166" w="4208">
                  <a:moveTo>
                    <a:pt x="420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207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7237150" y="4033363"/>
              <a:ext cx="83150" cy="91150"/>
            </a:xfrm>
            <a:custGeom>
              <a:rect b="b" l="l" r="r" t="t"/>
              <a:pathLst>
                <a:path extrusionOk="0" h="3646" w="3326">
                  <a:moveTo>
                    <a:pt x="1" y="0"/>
                  </a:moveTo>
                  <a:lnTo>
                    <a:pt x="1" y="1803"/>
                  </a:lnTo>
                  <a:lnTo>
                    <a:pt x="3326" y="3646"/>
                  </a:lnTo>
                  <a:lnTo>
                    <a:pt x="332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6915675" y="3554238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7257200" y="3546238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6915675" y="3341913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7407425" y="3382988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207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2" y="20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7407425" y="3337913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207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2" y="200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7491550" y="3387988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7" y="180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7407425" y="3370963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7591700" y="3508163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327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2" y="1844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7591700" y="3463113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327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2" y="1803"/>
                  </a:lnTo>
                  <a:lnTo>
                    <a:pt x="4327" y="0"/>
                  </a:lnTo>
                  <a:close/>
                </a:path>
              </a:pathLst>
            </a:custGeom>
            <a:solidFill>
              <a:srgbClr val="FFD4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7674825" y="3508163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7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7591700" y="3496163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7052900" y="3500163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7052900" y="3454088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7137025" y="3504163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7052900" y="3488138"/>
              <a:ext cx="84150" cy="95175"/>
            </a:xfrm>
            <a:custGeom>
              <a:rect b="b" l="l" r="r" t="t"/>
              <a:pathLst>
                <a:path extrusionOk="0" h="3807" w="3366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232150" y="3625338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7232150" y="3579288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7316275" y="3625338"/>
              <a:ext cx="104200" cy="79150"/>
            </a:xfrm>
            <a:custGeom>
              <a:rect b="b" l="l" r="r" t="t"/>
              <a:pathLst>
                <a:path extrusionOk="0" h="3166" w="4168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7232150" y="3613338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6919473" y="3136046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7256973" y="3128046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6919473" y="2923721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7411223" y="2964796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7411223" y="2919721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7495348" y="2969796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6" y="180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7411223" y="2952771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7595498" y="3089971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166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1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7595498" y="3044921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166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1" y="18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7678623" y="3089971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6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6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7595498" y="3077971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7052673" y="3081971"/>
              <a:ext cx="187300" cy="83150"/>
            </a:xfrm>
            <a:custGeom>
              <a:rect b="b" l="l" r="r" t="t"/>
              <a:pathLst>
                <a:path extrusionOk="0" h="3326" w="7492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7052673" y="3035896"/>
              <a:ext cx="187300" cy="84150"/>
            </a:xfrm>
            <a:custGeom>
              <a:rect b="b" l="l" r="r" t="t"/>
              <a:pathLst>
                <a:path extrusionOk="0" h="3366" w="7492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7135798" y="3085971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7052673" y="3069946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7235948" y="3207146"/>
              <a:ext cx="188300" cy="79150"/>
            </a:xfrm>
            <a:custGeom>
              <a:rect b="b" l="l" r="r" t="t"/>
              <a:pathLst>
                <a:path extrusionOk="0" h="3166" w="7532">
                  <a:moveTo>
                    <a:pt x="416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7235948" y="3161096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16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7320073" y="3207146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7235948" y="3195146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6920002" y="2738271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7257502" y="2730271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6920002" y="2525946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6915675" y="209737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7257200" y="208937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6915675" y="18850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6915675" y="115287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7258200" y="1144875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6915675" y="9405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52"/>
          <p:cNvSpPr txBox="1"/>
          <p:nvPr>
            <p:ph type="title"/>
          </p:nvPr>
        </p:nvSpPr>
        <p:spPr>
          <a:xfrm>
            <a:off x="1037100" y="187625"/>
            <a:ext cx="70698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CleANING THE DATA</a:t>
            </a:r>
            <a:endParaRPr sz="2600">
              <a:solidFill>
                <a:schemeClr val="accent3"/>
              </a:solidFill>
            </a:endParaRPr>
          </a:p>
        </p:txBody>
      </p:sp>
      <p:sp>
        <p:nvSpPr>
          <p:cNvPr id="1293" name="Google Shape;1293;p52"/>
          <p:cNvSpPr txBox="1"/>
          <p:nvPr>
            <p:ph idx="1" type="subTitle"/>
          </p:nvPr>
        </p:nvSpPr>
        <p:spPr>
          <a:xfrm>
            <a:off x="2280003" y="4457100"/>
            <a:ext cx="45840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Removing the variable ‘Availability’ </a:t>
            </a:r>
            <a:endParaRPr/>
          </a:p>
        </p:txBody>
      </p:sp>
      <p:pic>
        <p:nvPicPr>
          <p:cNvPr id="1294" name="Google Shape;129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425" y="945425"/>
            <a:ext cx="4510406" cy="335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" name="Google Shape;1299;p53"/>
          <p:cNvGrpSpPr/>
          <p:nvPr/>
        </p:nvGrpSpPr>
        <p:grpSpPr>
          <a:xfrm>
            <a:off x="6300475" y="3661625"/>
            <a:ext cx="1424900" cy="838300"/>
            <a:chOff x="6300475" y="3661625"/>
            <a:chExt cx="1424900" cy="838300"/>
          </a:xfrm>
        </p:grpSpPr>
        <p:sp>
          <p:nvSpPr>
            <p:cNvPr id="1300" name="Google Shape;1300;p53"/>
            <p:cNvSpPr/>
            <p:nvPr/>
          </p:nvSpPr>
          <p:spPr>
            <a:xfrm>
              <a:off x="6648750" y="418242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6300475" y="3873950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6642000" y="386595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6300475" y="366162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4" name="Google Shape;1304;p53"/>
          <p:cNvSpPr txBox="1"/>
          <p:nvPr>
            <p:ph type="title"/>
          </p:nvPr>
        </p:nvSpPr>
        <p:spPr>
          <a:xfrm>
            <a:off x="4225675" y="2071475"/>
            <a:ext cx="4198200" cy="76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305" name="Google Shape;1305;p53"/>
          <p:cNvSpPr txBox="1"/>
          <p:nvPr>
            <p:ph idx="2" type="title"/>
          </p:nvPr>
        </p:nvSpPr>
        <p:spPr>
          <a:xfrm>
            <a:off x="6248825" y="449125"/>
            <a:ext cx="20796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06" name="Google Shape;1306;p53"/>
          <p:cNvSpPr txBox="1"/>
          <p:nvPr>
            <p:ph idx="1" type="subTitle"/>
          </p:nvPr>
        </p:nvSpPr>
        <p:spPr>
          <a:xfrm>
            <a:off x="4225800" y="2681376"/>
            <a:ext cx="4198200" cy="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Decision Tree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Random Forest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GridSearch</a:t>
            </a:r>
            <a:endParaRPr/>
          </a:p>
        </p:txBody>
      </p:sp>
      <p:grpSp>
        <p:nvGrpSpPr>
          <p:cNvPr id="1307" name="Google Shape;1307;p53"/>
          <p:cNvGrpSpPr/>
          <p:nvPr/>
        </p:nvGrpSpPr>
        <p:grpSpPr>
          <a:xfrm>
            <a:off x="866497" y="658938"/>
            <a:ext cx="3758842" cy="3944446"/>
            <a:chOff x="866497" y="658938"/>
            <a:chExt cx="3758842" cy="3944446"/>
          </a:xfrm>
        </p:grpSpPr>
        <p:sp>
          <p:nvSpPr>
            <p:cNvPr id="1308" name="Google Shape;1308;p53"/>
            <p:cNvSpPr/>
            <p:nvPr/>
          </p:nvSpPr>
          <p:spPr>
            <a:xfrm>
              <a:off x="1251950" y="3921775"/>
              <a:ext cx="3373389" cy="681609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2536311" y="3541801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2194786" y="3337476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1871850" y="3755675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1529325" y="35513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866497" y="3977399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1203997" y="3969399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866497" y="3765074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2515550" y="3027947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2853050" y="3019947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2515550" y="2815622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9" name="Google Shape;1319;p53"/>
            <p:cNvGrpSpPr/>
            <p:nvPr/>
          </p:nvGrpSpPr>
          <p:grpSpPr>
            <a:xfrm>
              <a:off x="1194100" y="3232938"/>
              <a:ext cx="1005550" cy="842300"/>
              <a:chOff x="4999275" y="3416825"/>
              <a:chExt cx="1005550" cy="842300"/>
            </a:xfrm>
          </p:grpSpPr>
          <p:sp>
            <p:nvSpPr>
              <p:cNvPr id="1320" name="Google Shape;1320;p53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53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53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53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53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53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53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53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53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53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53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53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53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53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53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53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53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53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53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9" name="Google Shape;1339;p53"/>
            <p:cNvGrpSpPr/>
            <p:nvPr/>
          </p:nvGrpSpPr>
          <p:grpSpPr>
            <a:xfrm>
              <a:off x="1194100" y="2812913"/>
              <a:ext cx="1005550" cy="842300"/>
              <a:chOff x="6364325" y="3416825"/>
              <a:chExt cx="1005550" cy="842300"/>
            </a:xfrm>
          </p:grpSpPr>
          <p:sp>
            <p:nvSpPr>
              <p:cNvPr id="1340" name="Google Shape;1340;p53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53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53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53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53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53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53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53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53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53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53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53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53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53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53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53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53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53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53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9" name="Google Shape;1359;p53"/>
            <p:cNvGrpSpPr/>
            <p:nvPr/>
          </p:nvGrpSpPr>
          <p:grpSpPr>
            <a:xfrm>
              <a:off x="1197898" y="2394721"/>
              <a:ext cx="1001525" cy="842300"/>
              <a:chOff x="2754900" y="3416825"/>
              <a:chExt cx="1001525" cy="842300"/>
            </a:xfrm>
          </p:grpSpPr>
          <p:sp>
            <p:nvSpPr>
              <p:cNvPr id="1360" name="Google Shape;1360;p53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53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53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53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53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53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53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53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53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53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53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53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53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53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53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53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53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53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53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" name="Google Shape;1379;p53"/>
            <p:cNvSpPr/>
            <p:nvPr/>
          </p:nvSpPr>
          <p:spPr>
            <a:xfrm>
              <a:off x="1198426" y="2213271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3"/>
            <p:cNvSpPr/>
            <p:nvPr/>
          </p:nvSpPr>
          <p:spPr>
            <a:xfrm>
              <a:off x="1535926" y="2205271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1198426" y="2000946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2" name="Google Shape;1382;p53"/>
            <p:cNvGrpSpPr/>
            <p:nvPr/>
          </p:nvGrpSpPr>
          <p:grpSpPr>
            <a:xfrm>
              <a:off x="1475900" y="1476300"/>
              <a:ext cx="1005550" cy="842300"/>
              <a:chOff x="6364325" y="3416825"/>
              <a:chExt cx="1005550" cy="842300"/>
            </a:xfrm>
          </p:grpSpPr>
          <p:sp>
            <p:nvSpPr>
              <p:cNvPr id="1383" name="Google Shape;1383;p53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53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53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53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53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53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53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53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53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53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53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53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53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53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53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53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53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53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53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2" name="Google Shape;1402;p53"/>
            <p:cNvSpPr/>
            <p:nvPr/>
          </p:nvSpPr>
          <p:spPr>
            <a:xfrm>
              <a:off x="2117275" y="1166922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3"/>
            <p:cNvSpPr/>
            <p:nvPr/>
          </p:nvSpPr>
          <p:spPr>
            <a:xfrm>
              <a:off x="1779775" y="962597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3"/>
            <p:cNvSpPr/>
            <p:nvPr/>
          </p:nvSpPr>
          <p:spPr>
            <a:xfrm>
              <a:off x="1146200" y="1377784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1483700" y="1369784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1146200" y="1165459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7" name="Google Shape;1407;p53"/>
            <p:cNvGrpSpPr/>
            <p:nvPr/>
          </p:nvGrpSpPr>
          <p:grpSpPr>
            <a:xfrm>
              <a:off x="1414600" y="658938"/>
              <a:ext cx="1005550" cy="838300"/>
              <a:chOff x="1414600" y="658938"/>
              <a:chExt cx="1005550" cy="838300"/>
            </a:xfrm>
          </p:grpSpPr>
          <p:sp>
            <p:nvSpPr>
              <p:cNvPr id="1408" name="Google Shape;1408;p53"/>
              <p:cNvSpPr/>
              <p:nvPr/>
            </p:nvSpPr>
            <p:spPr>
              <a:xfrm>
                <a:off x="1414600" y="871263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53"/>
              <p:cNvSpPr/>
              <p:nvPr/>
            </p:nvSpPr>
            <p:spPr>
              <a:xfrm>
                <a:off x="1757125" y="863263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53"/>
              <p:cNvSpPr/>
              <p:nvPr/>
            </p:nvSpPr>
            <p:spPr>
              <a:xfrm>
                <a:off x="1414600" y="658938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1" name="Google Shape;1411;p53"/>
          <p:cNvGrpSpPr/>
          <p:nvPr/>
        </p:nvGrpSpPr>
        <p:grpSpPr>
          <a:xfrm>
            <a:off x="7176275" y="3890875"/>
            <a:ext cx="1427950" cy="838300"/>
            <a:chOff x="7176275" y="3890875"/>
            <a:chExt cx="1427950" cy="838300"/>
          </a:xfrm>
        </p:grpSpPr>
        <p:sp>
          <p:nvSpPr>
            <p:cNvPr id="1412" name="Google Shape;1412;p53"/>
            <p:cNvSpPr/>
            <p:nvPr/>
          </p:nvSpPr>
          <p:spPr>
            <a:xfrm>
              <a:off x="7527600" y="44116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3"/>
            <p:cNvSpPr/>
            <p:nvPr/>
          </p:nvSpPr>
          <p:spPr>
            <a:xfrm>
              <a:off x="7176275" y="410320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3"/>
            <p:cNvSpPr/>
            <p:nvPr/>
          </p:nvSpPr>
          <p:spPr>
            <a:xfrm>
              <a:off x="7513775" y="40952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7176275" y="389087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" name="Google Shape;1416;p53"/>
          <p:cNvGrpSpPr/>
          <p:nvPr/>
        </p:nvGrpSpPr>
        <p:grpSpPr>
          <a:xfrm>
            <a:off x="3940275" y="3765075"/>
            <a:ext cx="1706425" cy="838300"/>
            <a:chOff x="3940275" y="3765075"/>
            <a:chExt cx="1706425" cy="838300"/>
          </a:xfrm>
        </p:grpSpPr>
        <p:sp>
          <p:nvSpPr>
            <p:cNvPr id="1417" name="Google Shape;1417;p53"/>
            <p:cNvSpPr/>
            <p:nvPr/>
          </p:nvSpPr>
          <p:spPr>
            <a:xfrm>
              <a:off x="4570075" y="4285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3"/>
            <p:cNvSpPr/>
            <p:nvPr/>
          </p:nvSpPr>
          <p:spPr>
            <a:xfrm flipH="1">
              <a:off x="4603275" y="3977400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3"/>
            <p:cNvSpPr/>
            <p:nvPr/>
          </p:nvSpPr>
          <p:spPr>
            <a:xfrm flipH="1">
              <a:off x="3940275" y="3969400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3"/>
            <p:cNvSpPr/>
            <p:nvPr/>
          </p:nvSpPr>
          <p:spPr>
            <a:xfrm flipH="1">
              <a:off x="3940275" y="376507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5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26" name="Google Shape;1426;p54"/>
          <p:cNvSpPr/>
          <p:nvPr/>
        </p:nvSpPr>
        <p:spPr>
          <a:xfrm>
            <a:off x="1183847" y="1287675"/>
            <a:ext cx="75357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A decision tree is used to classify the categorical response variable (Ratings) using the other predictors.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The classification accuracy was 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above 75%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False negative rate was above 35%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1427" name="Google Shape;1427;p54"/>
          <p:cNvPicPr preferRelativeResize="0"/>
          <p:nvPr/>
        </p:nvPicPr>
        <p:blipFill rotWithShape="1">
          <a:blip r:embed="rId3">
            <a:alphaModFix/>
          </a:blip>
          <a:srcRect b="0" l="714" r="0" t="0"/>
          <a:stretch/>
        </p:blipFill>
        <p:spPr>
          <a:xfrm>
            <a:off x="683525" y="2748425"/>
            <a:ext cx="7776950" cy="21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55"/>
          <p:cNvSpPr txBox="1"/>
          <p:nvPr>
            <p:ph type="title"/>
          </p:nvPr>
        </p:nvSpPr>
        <p:spPr>
          <a:xfrm>
            <a:off x="720000" y="139475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tree: confusion matrix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433" name="Google Shape;143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25" y="2110201"/>
            <a:ext cx="8201825" cy="30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4" name="Google Shape;1434;p55"/>
          <p:cNvSpPr/>
          <p:nvPr/>
        </p:nvSpPr>
        <p:spPr>
          <a:xfrm>
            <a:off x="551449" y="929300"/>
            <a:ext cx="3987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Train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0.8052721088435374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0.9634819532908705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0.6466581524052788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0.35334184759472115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0.03651804670912951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435" name="Google Shape;1435;p55"/>
          <p:cNvSpPr/>
          <p:nvPr/>
        </p:nvSpPr>
        <p:spPr>
          <a:xfrm>
            <a:off x="4926874" y="929300"/>
            <a:ext cx="3987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Test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0.7992351816443595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0.9620733249051833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0.6336760925449871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0.36632390745501286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0.03792667509481669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56"/>
          <p:cNvSpPr txBox="1"/>
          <p:nvPr>
            <p:ph type="title"/>
          </p:nvPr>
        </p:nvSpPr>
        <p:spPr>
          <a:xfrm>
            <a:off x="720000" y="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forest: confusion matrix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441" name="Google Shape;144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0500" y="2935250"/>
            <a:ext cx="6021374" cy="220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2" name="Google Shape;1442;p56"/>
          <p:cNvSpPr/>
          <p:nvPr/>
        </p:nvSpPr>
        <p:spPr>
          <a:xfrm>
            <a:off x="551449" y="929300"/>
            <a:ext cx="3987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Train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0.8452380952380952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0.9911317567567568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0.697345890410959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0.3026541095890411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0.008868243243243243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43" name="Google Shape;1443;p56"/>
          <p:cNvSpPr/>
          <p:nvPr/>
        </p:nvSpPr>
        <p:spPr>
          <a:xfrm>
            <a:off x="5116574" y="929300"/>
            <a:ext cx="3987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Test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0.822817080943276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0.9897172236503856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0.6586599241466498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0.3413400758533502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0.010282776349614395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44" name="Google Shape;1444;p56"/>
          <p:cNvSpPr/>
          <p:nvPr/>
        </p:nvSpPr>
        <p:spPr>
          <a:xfrm>
            <a:off x="45525" y="2370400"/>
            <a:ext cx="2940300" cy="24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The classification accuracy increase to above 80%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False negative rate decreased but still above 30%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5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Post-Gridsearch: confusion matrix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50" name="Google Shape;1450;p57"/>
          <p:cNvSpPr/>
          <p:nvPr/>
        </p:nvSpPr>
        <p:spPr>
          <a:xfrm>
            <a:off x="509274" y="1631975"/>
            <a:ext cx="3987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Train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0.8888180272108843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0.9970389170896785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0.7794871794871795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0.2205128205128205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0.002961082910321489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51" name="Google Shape;1451;p57"/>
          <p:cNvSpPr/>
          <p:nvPr/>
        </p:nvSpPr>
        <p:spPr>
          <a:xfrm>
            <a:off x="4702025" y="1589825"/>
            <a:ext cx="42003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Goodness of Fit of Model: Test Dataset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Classification Accuracy :  0.8661567877629063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Negative Rate      :  0.9961636828644501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True Positive Rate      :  0.7369758576874206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Negative Rate     :  0.2630241423125794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False Positive Rate     :  0.0038363171355498722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52" name="Google Shape;145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574" y="2724450"/>
            <a:ext cx="6596175" cy="24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7" name="Google Shape;1457;p58"/>
          <p:cNvGrpSpPr/>
          <p:nvPr/>
        </p:nvGrpSpPr>
        <p:grpSpPr>
          <a:xfrm>
            <a:off x="713100" y="2328408"/>
            <a:ext cx="1698137" cy="2074304"/>
            <a:chOff x="713100" y="2328408"/>
            <a:chExt cx="1698137" cy="2074304"/>
          </a:xfrm>
        </p:grpSpPr>
        <p:sp>
          <p:nvSpPr>
            <p:cNvPr id="1458" name="Google Shape;1458;p58"/>
            <p:cNvSpPr/>
            <p:nvPr/>
          </p:nvSpPr>
          <p:spPr>
            <a:xfrm>
              <a:off x="1079775" y="4107850"/>
              <a:ext cx="1331462" cy="29486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9" name="Google Shape;1459;p58"/>
            <p:cNvGrpSpPr/>
            <p:nvPr/>
          </p:nvGrpSpPr>
          <p:grpSpPr>
            <a:xfrm>
              <a:off x="713100" y="3560400"/>
              <a:ext cx="1005550" cy="842300"/>
              <a:chOff x="4999275" y="3416825"/>
              <a:chExt cx="1005550" cy="842300"/>
            </a:xfrm>
          </p:grpSpPr>
          <p:sp>
            <p:nvSpPr>
              <p:cNvPr id="1460" name="Google Shape;1460;p58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58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58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58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58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58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58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58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58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58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58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58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58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58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58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58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58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58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58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9" name="Google Shape;1479;p58"/>
            <p:cNvGrpSpPr/>
            <p:nvPr/>
          </p:nvGrpSpPr>
          <p:grpSpPr>
            <a:xfrm>
              <a:off x="713100" y="3140375"/>
              <a:ext cx="1005550" cy="842300"/>
              <a:chOff x="6364325" y="3416825"/>
              <a:chExt cx="1005550" cy="842300"/>
            </a:xfrm>
          </p:grpSpPr>
          <p:sp>
            <p:nvSpPr>
              <p:cNvPr id="1480" name="Google Shape;1480;p58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58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58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58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58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58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58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58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58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58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58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58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58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58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58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58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58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58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58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9" name="Google Shape;1499;p58"/>
            <p:cNvGrpSpPr/>
            <p:nvPr/>
          </p:nvGrpSpPr>
          <p:grpSpPr>
            <a:xfrm>
              <a:off x="716898" y="2722183"/>
              <a:ext cx="1001525" cy="842300"/>
              <a:chOff x="2754900" y="3416825"/>
              <a:chExt cx="1001525" cy="842300"/>
            </a:xfrm>
          </p:grpSpPr>
          <p:sp>
            <p:nvSpPr>
              <p:cNvPr id="1500" name="Google Shape;1500;p58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58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58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58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58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58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58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58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58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58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58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58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58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58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58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58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58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58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58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19" name="Google Shape;1519;p58"/>
            <p:cNvSpPr/>
            <p:nvPr/>
          </p:nvSpPr>
          <p:spPr>
            <a:xfrm>
              <a:off x="717427" y="2540733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8"/>
            <p:cNvSpPr/>
            <p:nvPr/>
          </p:nvSpPr>
          <p:spPr>
            <a:xfrm>
              <a:off x="1054927" y="253273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8"/>
            <p:cNvSpPr/>
            <p:nvPr/>
          </p:nvSpPr>
          <p:spPr>
            <a:xfrm>
              <a:off x="717427" y="2328408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" name="Google Shape;1522;p58"/>
          <p:cNvGrpSpPr/>
          <p:nvPr/>
        </p:nvGrpSpPr>
        <p:grpSpPr>
          <a:xfrm>
            <a:off x="5694500" y="3458500"/>
            <a:ext cx="1424900" cy="838300"/>
            <a:chOff x="5694500" y="3458500"/>
            <a:chExt cx="1424900" cy="838300"/>
          </a:xfrm>
        </p:grpSpPr>
        <p:sp>
          <p:nvSpPr>
            <p:cNvPr id="1523" name="Google Shape;1523;p58"/>
            <p:cNvSpPr/>
            <p:nvPr/>
          </p:nvSpPr>
          <p:spPr>
            <a:xfrm>
              <a:off x="5694500" y="367082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4" name="Google Shape;1524;p58"/>
            <p:cNvGrpSpPr/>
            <p:nvPr/>
          </p:nvGrpSpPr>
          <p:grpSpPr>
            <a:xfrm>
              <a:off x="5694500" y="3458500"/>
              <a:ext cx="1424900" cy="838300"/>
              <a:chOff x="5694500" y="3458500"/>
              <a:chExt cx="1424900" cy="838300"/>
            </a:xfrm>
          </p:grpSpPr>
          <p:sp>
            <p:nvSpPr>
              <p:cNvPr id="1525" name="Google Shape;1525;p58"/>
              <p:cNvSpPr/>
              <p:nvPr/>
            </p:nvSpPr>
            <p:spPr>
              <a:xfrm>
                <a:off x="6042775" y="3979300"/>
                <a:ext cx="1076625" cy="317500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58"/>
              <p:cNvSpPr/>
              <p:nvPr/>
            </p:nvSpPr>
            <p:spPr>
              <a:xfrm>
                <a:off x="6037025" y="3662825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58"/>
              <p:cNvSpPr/>
              <p:nvPr/>
            </p:nvSpPr>
            <p:spPr>
              <a:xfrm>
                <a:off x="5694500" y="3458500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8" name="Google Shape;1528;p58"/>
          <p:cNvGrpSpPr/>
          <p:nvPr/>
        </p:nvGrpSpPr>
        <p:grpSpPr>
          <a:xfrm>
            <a:off x="7331350" y="3188350"/>
            <a:ext cx="1424900" cy="838300"/>
            <a:chOff x="7331350" y="3188350"/>
            <a:chExt cx="1424900" cy="838300"/>
          </a:xfrm>
        </p:grpSpPr>
        <p:sp>
          <p:nvSpPr>
            <p:cNvPr id="1529" name="Google Shape;1529;p58"/>
            <p:cNvSpPr/>
            <p:nvPr/>
          </p:nvSpPr>
          <p:spPr>
            <a:xfrm>
              <a:off x="7679625" y="370915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8"/>
            <p:cNvSpPr/>
            <p:nvPr/>
          </p:nvSpPr>
          <p:spPr>
            <a:xfrm>
              <a:off x="7331350" y="340067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8"/>
            <p:cNvSpPr/>
            <p:nvPr/>
          </p:nvSpPr>
          <p:spPr>
            <a:xfrm>
              <a:off x="7672875" y="339267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8"/>
            <p:cNvSpPr/>
            <p:nvPr/>
          </p:nvSpPr>
          <p:spPr>
            <a:xfrm>
              <a:off x="7331350" y="31883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3" name="Google Shape;1533;p58"/>
          <p:cNvSpPr txBox="1"/>
          <p:nvPr>
            <p:ph type="title"/>
          </p:nvPr>
        </p:nvSpPr>
        <p:spPr>
          <a:xfrm>
            <a:off x="2187950" y="1911850"/>
            <a:ext cx="5105400" cy="8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34" name="Google Shape;1534;p58"/>
          <p:cNvSpPr txBox="1"/>
          <p:nvPr>
            <p:ph idx="2" type="title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535" name="Google Shape;1535;p58"/>
          <p:cNvGrpSpPr/>
          <p:nvPr/>
        </p:nvGrpSpPr>
        <p:grpSpPr>
          <a:xfrm>
            <a:off x="6942250" y="3765075"/>
            <a:ext cx="1740650" cy="838300"/>
            <a:chOff x="6942250" y="3765075"/>
            <a:chExt cx="1740650" cy="838300"/>
          </a:xfrm>
        </p:grpSpPr>
        <p:sp>
          <p:nvSpPr>
            <p:cNvPr id="1536" name="Google Shape;1536;p58"/>
            <p:cNvSpPr/>
            <p:nvPr/>
          </p:nvSpPr>
          <p:spPr>
            <a:xfrm>
              <a:off x="7606275" y="4285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8"/>
            <p:cNvSpPr/>
            <p:nvPr/>
          </p:nvSpPr>
          <p:spPr>
            <a:xfrm flipH="1">
              <a:off x="7606250" y="397740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8"/>
            <p:cNvSpPr/>
            <p:nvPr/>
          </p:nvSpPr>
          <p:spPr>
            <a:xfrm flipH="1">
              <a:off x="6942250" y="39694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8"/>
            <p:cNvSpPr/>
            <p:nvPr/>
          </p:nvSpPr>
          <p:spPr>
            <a:xfrm flipH="1">
              <a:off x="6942250" y="376507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58"/>
          <p:cNvGrpSpPr/>
          <p:nvPr/>
        </p:nvGrpSpPr>
        <p:grpSpPr>
          <a:xfrm>
            <a:off x="1700925" y="3368038"/>
            <a:ext cx="1745100" cy="1235325"/>
            <a:chOff x="1700925" y="3368038"/>
            <a:chExt cx="1745100" cy="1235325"/>
          </a:xfrm>
        </p:grpSpPr>
        <p:sp>
          <p:nvSpPr>
            <p:cNvPr id="1541" name="Google Shape;1541;p58"/>
            <p:cNvSpPr/>
            <p:nvPr/>
          </p:nvSpPr>
          <p:spPr>
            <a:xfrm>
              <a:off x="2369400" y="4285863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42" name="Google Shape;1542;p58"/>
            <p:cNvGrpSpPr/>
            <p:nvPr/>
          </p:nvGrpSpPr>
          <p:grpSpPr>
            <a:xfrm flipH="1">
              <a:off x="1700925" y="3761063"/>
              <a:ext cx="1005550" cy="842300"/>
              <a:chOff x="4999275" y="3416825"/>
              <a:chExt cx="1005550" cy="842300"/>
            </a:xfrm>
          </p:grpSpPr>
          <p:sp>
            <p:nvSpPr>
              <p:cNvPr id="1543" name="Google Shape;1543;p58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58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58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58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58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58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58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58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58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58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58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58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58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58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58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58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58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58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58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2" name="Google Shape;1562;p58"/>
            <p:cNvSpPr/>
            <p:nvPr/>
          </p:nvSpPr>
          <p:spPr>
            <a:xfrm flipH="1">
              <a:off x="2364925" y="3580363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8"/>
            <p:cNvSpPr/>
            <p:nvPr/>
          </p:nvSpPr>
          <p:spPr>
            <a:xfrm flipH="1">
              <a:off x="1700925" y="357236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8"/>
            <p:cNvSpPr/>
            <p:nvPr/>
          </p:nvSpPr>
          <p:spPr>
            <a:xfrm flipH="1">
              <a:off x="1700925" y="33680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5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outcomes: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70" name="Google Shape;1570;p59"/>
          <p:cNvSpPr/>
          <p:nvPr/>
        </p:nvSpPr>
        <p:spPr>
          <a:xfrm>
            <a:off x="1204922" y="2316075"/>
            <a:ext cx="66855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AutoNum type="arabicPeriod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Random forest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AutoNum type="arabicPeriod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Cross Validation GridSearch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71" name="Google Shape;1571;p59"/>
          <p:cNvSpPr/>
          <p:nvPr/>
        </p:nvSpPr>
        <p:spPr>
          <a:xfrm>
            <a:off x="1204926" y="3346493"/>
            <a:ext cx="2118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More interactive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72" name="Google Shape;1572;p59"/>
          <p:cNvSpPr txBox="1"/>
          <p:nvPr/>
        </p:nvSpPr>
        <p:spPr>
          <a:xfrm>
            <a:off x="1204922" y="1670475"/>
            <a:ext cx="66855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Using different machine learning functions</a:t>
            </a:r>
            <a:endParaRPr sz="24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573" name="Google Shape;1573;p59"/>
          <p:cNvSpPr txBox="1"/>
          <p:nvPr/>
        </p:nvSpPr>
        <p:spPr>
          <a:xfrm>
            <a:off x="1204922" y="3036500"/>
            <a:ext cx="8147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New plotting function plotly</a:t>
            </a:r>
            <a:endParaRPr sz="24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574" name="Google Shape;1574;p59"/>
          <p:cNvSpPr/>
          <p:nvPr/>
        </p:nvSpPr>
        <p:spPr>
          <a:xfrm>
            <a:off x="830475" y="1872188"/>
            <a:ext cx="241200" cy="24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9"/>
          <p:cNvSpPr/>
          <p:nvPr/>
        </p:nvSpPr>
        <p:spPr>
          <a:xfrm>
            <a:off x="1204926" y="4208543"/>
            <a:ext cx="2118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Oversampling method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76" name="Google Shape;1576;p59"/>
          <p:cNvSpPr txBox="1"/>
          <p:nvPr/>
        </p:nvSpPr>
        <p:spPr>
          <a:xfrm>
            <a:off x="1204922" y="3898550"/>
            <a:ext cx="8147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Class Balancing</a:t>
            </a:r>
            <a:endParaRPr sz="24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577" name="Google Shape;1577;p59"/>
          <p:cNvSpPr/>
          <p:nvPr/>
        </p:nvSpPr>
        <p:spPr>
          <a:xfrm>
            <a:off x="830475" y="2967975"/>
            <a:ext cx="241200" cy="24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59"/>
          <p:cNvSpPr/>
          <p:nvPr/>
        </p:nvSpPr>
        <p:spPr>
          <a:xfrm>
            <a:off x="830475" y="3848400"/>
            <a:ext cx="241200" cy="24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6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driven insights</a:t>
            </a:r>
            <a:r>
              <a:rPr lang="en"/>
              <a:t>: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84" name="Google Shape;1584;p60"/>
          <p:cNvSpPr/>
          <p:nvPr/>
        </p:nvSpPr>
        <p:spPr>
          <a:xfrm>
            <a:off x="1151997" y="1852025"/>
            <a:ext cx="68400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Making the sets more technical can enable the designers to put in more pieces into each set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limited edition sets aimed at adult enthusiasts and collectors that feature extremely high piece counts and sophisticated designs.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85" name="Google Shape;1585;p60"/>
          <p:cNvSpPr txBox="1"/>
          <p:nvPr/>
        </p:nvSpPr>
        <p:spPr>
          <a:xfrm>
            <a:off x="1183849" y="1533113"/>
            <a:ext cx="43668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More pieces</a:t>
            </a:r>
            <a:endParaRPr sz="24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586" name="Google Shape;1586;p60"/>
          <p:cNvSpPr/>
          <p:nvPr/>
        </p:nvSpPr>
        <p:spPr>
          <a:xfrm>
            <a:off x="809400" y="1789363"/>
            <a:ext cx="241200" cy="24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60"/>
          <p:cNvSpPr/>
          <p:nvPr/>
        </p:nvSpPr>
        <p:spPr>
          <a:xfrm>
            <a:off x="1062597" y="3591363"/>
            <a:ext cx="68400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</a:pP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New theme sets with 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emphasis</a:t>
            </a:r>
            <a:r>
              <a:rPr lang="en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on minifigures</a:t>
            </a:r>
            <a:endParaRPr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88" name="Google Shape;1588;p60"/>
          <p:cNvSpPr txBox="1"/>
          <p:nvPr/>
        </p:nvSpPr>
        <p:spPr>
          <a:xfrm>
            <a:off x="1094449" y="3272450"/>
            <a:ext cx="43668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More minifigures</a:t>
            </a:r>
            <a:endParaRPr sz="24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589" name="Google Shape;1589;p60"/>
          <p:cNvSpPr/>
          <p:nvPr/>
        </p:nvSpPr>
        <p:spPr>
          <a:xfrm>
            <a:off x="720000" y="3528700"/>
            <a:ext cx="241200" cy="24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61"/>
          <p:cNvSpPr txBox="1"/>
          <p:nvPr>
            <p:ph type="ctrTitle"/>
          </p:nvPr>
        </p:nvSpPr>
        <p:spPr>
          <a:xfrm flipH="1">
            <a:off x="4572000" y="2034900"/>
            <a:ext cx="3852000" cy="10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>
                <a:solidFill>
                  <a:schemeClr val="accent3"/>
                </a:solidFill>
              </a:rPr>
              <a:t>!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1595" name="Google Shape;1595;p61"/>
          <p:cNvGrpSpPr/>
          <p:nvPr/>
        </p:nvGrpSpPr>
        <p:grpSpPr>
          <a:xfrm>
            <a:off x="765200" y="1918133"/>
            <a:ext cx="2531608" cy="2685230"/>
            <a:chOff x="765200" y="1918133"/>
            <a:chExt cx="2531608" cy="2685230"/>
          </a:xfrm>
        </p:grpSpPr>
        <p:grpSp>
          <p:nvGrpSpPr>
            <p:cNvPr id="1596" name="Google Shape;1596;p61"/>
            <p:cNvGrpSpPr/>
            <p:nvPr/>
          </p:nvGrpSpPr>
          <p:grpSpPr>
            <a:xfrm>
              <a:off x="765200" y="2122458"/>
              <a:ext cx="2531608" cy="2480905"/>
              <a:chOff x="765200" y="2122458"/>
              <a:chExt cx="2531608" cy="2480905"/>
            </a:xfrm>
          </p:grpSpPr>
          <p:sp>
            <p:nvSpPr>
              <p:cNvPr id="1597" name="Google Shape;1597;p61"/>
              <p:cNvSpPr/>
              <p:nvPr/>
            </p:nvSpPr>
            <p:spPr>
              <a:xfrm>
                <a:off x="1095325" y="4127650"/>
                <a:ext cx="2201483" cy="475710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8" name="Google Shape;1598;p61"/>
              <p:cNvGrpSpPr/>
              <p:nvPr/>
            </p:nvGrpSpPr>
            <p:grpSpPr>
              <a:xfrm>
                <a:off x="1427437" y="2313189"/>
                <a:ext cx="1005550" cy="2079162"/>
                <a:chOff x="759262" y="1493826"/>
                <a:chExt cx="1005550" cy="2079162"/>
              </a:xfrm>
            </p:grpSpPr>
            <p:grpSp>
              <p:nvGrpSpPr>
                <p:cNvPr id="1599" name="Google Shape;1599;p61"/>
                <p:cNvGrpSpPr/>
                <p:nvPr/>
              </p:nvGrpSpPr>
              <p:grpSpPr>
                <a:xfrm>
                  <a:off x="762588" y="2315112"/>
                  <a:ext cx="1001525" cy="1257875"/>
                  <a:chOff x="2632738" y="3297800"/>
                  <a:chExt cx="1001525" cy="1257875"/>
                </a:xfrm>
              </p:grpSpPr>
              <p:grpSp>
                <p:nvGrpSpPr>
                  <p:cNvPr id="1600" name="Google Shape;1600;p61"/>
                  <p:cNvGrpSpPr/>
                  <p:nvPr/>
                </p:nvGrpSpPr>
                <p:grpSpPr>
                  <a:xfrm>
                    <a:off x="2632738" y="3713375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1601" name="Google Shape;1601;p61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rect b="b" l="l" r="r" t="t"/>
                      <a:pathLst>
                        <a:path extrusionOk="0" h="25039" w="13501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" name="Google Shape;1602;p61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rect b="b" l="l" r="r" t="t"/>
                      <a:pathLst>
                        <a:path extrusionOk="0" h="25359" w="26561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3" name="Google Shape;1603;p61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rect b="b" l="l" r="r" t="t"/>
                      <a:pathLst>
                        <a:path extrusionOk="0" h="16506" w="40061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4" name="Google Shape;1604;p61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rect b="b" l="l" r="r" t="t"/>
                      <a:pathLst>
                        <a:path extrusionOk="0" h="3366" w="7532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5" name="Google Shape;1605;p61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rect b="b" l="l" r="r" t="t"/>
                      <a:pathLst>
                        <a:path extrusionOk="0" h="3326" w="7532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6" name="Google Shape;1606;p61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7" name="Google Shape;1607;p61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rect b="b" l="l" r="r" t="t"/>
                      <a:pathLst>
                        <a:path extrusionOk="0" h="3847" w="3366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8" name="Google Shape;1608;p61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rect b="b" l="l" r="r" t="t"/>
                      <a:pathLst>
                        <a:path extrusionOk="0" h="3206" w="7492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9" name="Google Shape;1609;p61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rect b="b" l="l" r="r" t="t"/>
                      <a:pathLst>
                        <a:path extrusionOk="0" h="3165" w="7492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0" name="Google Shape;1610;p61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rect b="b" l="l" r="r" t="t"/>
                      <a:pathLst>
                        <a:path extrusionOk="0" h="3206" w="4167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1" name="Google Shape;1611;p61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rect b="b" l="l" r="r" t="t"/>
                      <a:pathLst>
                        <a:path extrusionOk="0" h="3686" w="3326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2" name="Google Shape;1612;p61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rect b="b" l="l" r="r" t="t"/>
                      <a:pathLst>
                        <a:path extrusionOk="0" h="3326" w="7492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3" name="Google Shape;1613;p61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rect b="b" l="l" r="r" t="t"/>
                      <a:pathLst>
                        <a:path extrusionOk="0" h="3366" w="7492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4" name="Google Shape;1614;p61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5" name="Google Shape;1615;p61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rect b="b" l="l" r="r" t="t"/>
                      <a:pathLst>
                        <a:path extrusionOk="0" h="3807" w="3326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6" name="Google Shape;1616;p61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rect b="b" l="l" r="r" t="t"/>
                      <a:pathLst>
                        <a:path extrusionOk="0" h="3166" w="7532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7" name="Google Shape;1617;p61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rect b="b" l="l" r="r" t="t"/>
                      <a:pathLst>
                        <a:path extrusionOk="0" h="3165" w="7532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8" name="Google Shape;1618;p61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9" name="Google Shape;1619;p61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rect b="b" l="l" r="r" t="t"/>
                      <a:pathLst>
                        <a:path extrusionOk="0" h="3646" w="3366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20" name="Google Shape;1620;p61"/>
                  <p:cNvGrpSpPr/>
                  <p:nvPr/>
                </p:nvGrpSpPr>
                <p:grpSpPr>
                  <a:xfrm>
                    <a:off x="2632738" y="3297800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1621" name="Google Shape;1621;p61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rect b="b" l="l" r="r" t="t"/>
                      <a:pathLst>
                        <a:path extrusionOk="0" h="25039" w="13501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2" name="Google Shape;1622;p61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rect b="b" l="l" r="r" t="t"/>
                      <a:pathLst>
                        <a:path extrusionOk="0" h="25359" w="26561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3" name="Google Shape;1623;p61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rect b="b" l="l" r="r" t="t"/>
                      <a:pathLst>
                        <a:path extrusionOk="0" h="16506" w="40061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4" name="Google Shape;1624;p61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rect b="b" l="l" r="r" t="t"/>
                      <a:pathLst>
                        <a:path extrusionOk="0" h="3366" w="7532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5" name="Google Shape;1625;p61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rect b="b" l="l" r="r" t="t"/>
                      <a:pathLst>
                        <a:path extrusionOk="0" h="3326" w="7532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6" name="Google Shape;1626;p61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7" name="Google Shape;1627;p61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rect b="b" l="l" r="r" t="t"/>
                      <a:pathLst>
                        <a:path extrusionOk="0" h="3847" w="3366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8" name="Google Shape;1628;p61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rect b="b" l="l" r="r" t="t"/>
                      <a:pathLst>
                        <a:path extrusionOk="0" h="3206" w="7492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9" name="Google Shape;1629;p61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rect b="b" l="l" r="r" t="t"/>
                      <a:pathLst>
                        <a:path extrusionOk="0" h="3165" w="7492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0" name="Google Shape;1630;p61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rect b="b" l="l" r="r" t="t"/>
                      <a:pathLst>
                        <a:path extrusionOk="0" h="3206" w="4167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1" name="Google Shape;1631;p61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rect b="b" l="l" r="r" t="t"/>
                      <a:pathLst>
                        <a:path extrusionOk="0" h="3686" w="3326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2" name="Google Shape;1632;p61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rect b="b" l="l" r="r" t="t"/>
                      <a:pathLst>
                        <a:path extrusionOk="0" h="3326" w="7492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3" name="Google Shape;1633;p61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rect b="b" l="l" r="r" t="t"/>
                      <a:pathLst>
                        <a:path extrusionOk="0" h="3366" w="7492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4" name="Google Shape;1634;p61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5" name="Google Shape;1635;p61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rect b="b" l="l" r="r" t="t"/>
                      <a:pathLst>
                        <a:path extrusionOk="0" h="3807" w="3326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6" name="Google Shape;1636;p61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rect b="b" l="l" r="r" t="t"/>
                      <a:pathLst>
                        <a:path extrusionOk="0" h="3166" w="7532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7" name="Google Shape;1637;p61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rect b="b" l="l" r="r" t="t"/>
                      <a:pathLst>
                        <a:path extrusionOk="0" h="3165" w="7532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8" name="Google Shape;1638;p61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39" name="Google Shape;1639;p61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rect b="b" l="l" r="r" t="t"/>
                      <a:pathLst>
                        <a:path extrusionOk="0" h="3646" w="3366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640" name="Google Shape;1640;p61"/>
                <p:cNvGrpSpPr/>
                <p:nvPr/>
              </p:nvGrpSpPr>
              <p:grpSpPr>
                <a:xfrm flipH="1">
                  <a:off x="759262" y="1493826"/>
                  <a:ext cx="1005550" cy="1263450"/>
                  <a:chOff x="4999275" y="2992475"/>
                  <a:chExt cx="1005550" cy="1263450"/>
                </a:xfrm>
              </p:grpSpPr>
              <p:grpSp>
                <p:nvGrpSpPr>
                  <p:cNvPr id="1641" name="Google Shape;1641;p61"/>
                  <p:cNvGrpSpPr/>
                  <p:nvPr/>
                </p:nvGrpSpPr>
                <p:grpSpPr>
                  <a:xfrm flipH="1">
                    <a:off x="4999275" y="3413625"/>
                    <a:ext cx="1005550" cy="842300"/>
                    <a:chOff x="6364325" y="3416825"/>
                    <a:chExt cx="1005550" cy="842300"/>
                  </a:xfrm>
                </p:grpSpPr>
                <p:sp>
                  <p:nvSpPr>
                    <p:cNvPr id="1642" name="Google Shape;1642;p61"/>
                    <p:cNvSpPr/>
                    <p:nvPr/>
                  </p:nvSpPr>
                  <p:spPr>
                    <a:xfrm>
                      <a:off x="6364325" y="3633150"/>
                      <a:ext cx="341550" cy="625975"/>
                    </a:xfrm>
                    <a:custGeom>
                      <a:rect b="b" l="l" r="r" t="t"/>
                      <a:pathLst>
                        <a:path extrusionOk="0" h="25039" w="13662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661" y="25038"/>
                          </a:lnTo>
                          <a:lnTo>
                            <a:pt x="1366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3" name="Google Shape;1643;p61"/>
                    <p:cNvSpPr/>
                    <p:nvPr/>
                  </p:nvSpPr>
                  <p:spPr>
                    <a:xfrm>
                      <a:off x="6705850" y="3625150"/>
                      <a:ext cx="664025" cy="633975"/>
                    </a:xfrm>
                    <a:custGeom>
                      <a:rect b="b" l="l" r="r" t="t"/>
                      <a:pathLst>
                        <a:path extrusionOk="0" h="25359" w="26561">
                          <a:moveTo>
                            <a:pt x="2656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60" y="16865"/>
                          </a:lnTo>
                          <a:lnTo>
                            <a:pt x="26560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4" name="Google Shape;1644;p61"/>
                    <p:cNvSpPr/>
                    <p:nvPr/>
                  </p:nvSpPr>
                  <p:spPr>
                    <a:xfrm>
                      <a:off x="6364325" y="3420825"/>
                      <a:ext cx="1005550" cy="412650"/>
                    </a:xfrm>
                    <a:custGeom>
                      <a:rect b="b" l="l" r="r" t="t"/>
                      <a:pathLst>
                        <a:path extrusionOk="0" h="16506" w="40222">
                          <a:moveTo>
                            <a:pt x="26521" y="1"/>
                          </a:moveTo>
                          <a:lnTo>
                            <a:pt x="1" y="8494"/>
                          </a:lnTo>
                          <a:lnTo>
                            <a:pt x="13661" y="16506"/>
                          </a:lnTo>
                          <a:lnTo>
                            <a:pt x="40221" y="8173"/>
                          </a:lnTo>
                          <a:lnTo>
                            <a:pt x="26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5" name="Google Shape;1645;p61"/>
                    <p:cNvSpPr/>
                    <p:nvPr/>
                  </p:nvSpPr>
                  <p:spPr>
                    <a:xfrm>
                      <a:off x="6856075" y="3461900"/>
                      <a:ext cx="188300" cy="84150"/>
                    </a:xfrm>
                    <a:custGeom>
                      <a:rect b="b" l="l" r="r" t="t"/>
                      <a:pathLst>
                        <a:path extrusionOk="0" h="3366" w="7532">
                          <a:moveTo>
                            <a:pt x="4207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2" y="20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6" name="Google Shape;1646;p61"/>
                    <p:cNvSpPr/>
                    <p:nvPr/>
                  </p:nvSpPr>
                  <p:spPr>
                    <a:xfrm>
                      <a:off x="6856075" y="3416825"/>
                      <a:ext cx="188300" cy="83150"/>
                    </a:xfrm>
                    <a:custGeom>
                      <a:rect b="b" l="l" r="r" t="t"/>
                      <a:pathLst>
                        <a:path extrusionOk="0" h="3326" w="7532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2" y="200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7" name="Google Shape;1647;p61"/>
                    <p:cNvSpPr/>
                    <p:nvPr/>
                  </p:nvSpPr>
                  <p:spPr>
                    <a:xfrm>
                      <a:off x="6940200" y="3466900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7" y="180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8" name="Google Shape;1648;p61"/>
                    <p:cNvSpPr/>
                    <p:nvPr/>
                  </p:nvSpPr>
                  <p:spPr>
                    <a:xfrm>
                      <a:off x="6856075" y="3449875"/>
                      <a:ext cx="84150" cy="96175"/>
                    </a:xfrm>
                    <a:custGeom>
                      <a:rect b="b" l="l" r="r" t="t"/>
                      <a:pathLst>
                        <a:path extrusionOk="0" h="3847" w="3366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49" name="Google Shape;1649;p61"/>
                    <p:cNvSpPr/>
                    <p:nvPr/>
                  </p:nvSpPr>
                  <p:spPr>
                    <a:xfrm>
                      <a:off x="7040350" y="3587075"/>
                      <a:ext cx="187300" cy="80150"/>
                    </a:xfrm>
                    <a:custGeom>
                      <a:rect b="b" l="l" r="r" t="t"/>
                      <a:pathLst>
                        <a:path extrusionOk="0" h="3206" w="7492">
                          <a:moveTo>
                            <a:pt x="4327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2" y="1844"/>
                          </a:lnTo>
                          <a:lnTo>
                            <a:pt x="432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0" name="Google Shape;1650;p61"/>
                    <p:cNvSpPr/>
                    <p:nvPr/>
                  </p:nvSpPr>
                  <p:spPr>
                    <a:xfrm>
                      <a:off x="7040350" y="3542025"/>
                      <a:ext cx="187300" cy="79125"/>
                    </a:xfrm>
                    <a:custGeom>
                      <a:rect b="b" l="l" r="r" t="t"/>
                      <a:pathLst>
                        <a:path extrusionOk="0" h="3165" w="7492">
                          <a:moveTo>
                            <a:pt x="4327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2" y="1803"/>
                          </a:lnTo>
                          <a:lnTo>
                            <a:pt x="4327" y="0"/>
                          </a:lnTo>
                          <a:close/>
                        </a:path>
                      </a:pathLst>
                    </a:custGeom>
                    <a:solidFill>
                      <a:srgbClr val="FFD46D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1" name="Google Shape;1651;p61"/>
                    <p:cNvSpPr/>
                    <p:nvPr/>
                  </p:nvSpPr>
                  <p:spPr>
                    <a:xfrm>
                      <a:off x="7123475" y="3587075"/>
                      <a:ext cx="104175" cy="80150"/>
                    </a:xfrm>
                    <a:custGeom>
                      <a:rect b="b" l="l" r="r" t="t"/>
                      <a:pathLst>
                        <a:path extrusionOk="0" h="3206" w="4167">
                          <a:moveTo>
                            <a:pt x="4167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2" name="Google Shape;1652;p61"/>
                    <p:cNvSpPr/>
                    <p:nvPr/>
                  </p:nvSpPr>
                  <p:spPr>
                    <a:xfrm>
                      <a:off x="7040350" y="3575075"/>
                      <a:ext cx="83150" cy="92150"/>
                    </a:xfrm>
                    <a:custGeom>
                      <a:rect b="b" l="l" r="r" t="t"/>
                      <a:pathLst>
                        <a:path extrusionOk="0" h="3686" w="3326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3" name="Google Shape;1653;p61"/>
                    <p:cNvSpPr/>
                    <p:nvPr/>
                  </p:nvSpPr>
                  <p:spPr>
                    <a:xfrm>
                      <a:off x="6501550" y="3579075"/>
                      <a:ext cx="188300" cy="83150"/>
                    </a:xfrm>
                    <a:custGeom>
                      <a:rect b="b" l="l" r="r" t="t"/>
                      <a:pathLst>
                        <a:path extrusionOk="0" h="3326" w="7532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65" y="332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4" name="Google Shape;1654;p61"/>
                    <p:cNvSpPr/>
                    <p:nvPr/>
                  </p:nvSpPr>
                  <p:spPr>
                    <a:xfrm>
                      <a:off x="6501550" y="3533000"/>
                      <a:ext cx="188300" cy="84150"/>
                    </a:xfrm>
                    <a:custGeom>
                      <a:rect b="b" l="l" r="r" t="t"/>
                      <a:pathLst>
                        <a:path extrusionOk="0" h="3366" w="7532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65" y="336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5" name="Google Shape;1655;p61"/>
                    <p:cNvSpPr/>
                    <p:nvPr/>
                  </p:nvSpPr>
                  <p:spPr>
                    <a:xfrm>
                      <a:off x="6585675" y="3583075"/>
                      <a:ext cx="104175" cy="79150"/>
                    </a:xfrm>
                    <a:custGeom>
                      <a:rect b="b" l="l" r="r" t="t"/>
                      <a:pathLst>
                        <a:path extrusionOk="0" h="3166" w="4167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165"/>
                          </a:lnTo>
                          <a:lnTo>
                            <a:pt x="4166" y="184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6" name="Google Shape;1656;p61"/>
                    <p:cNvSpPr/>
                    <p:nvPr/>
                  </p:nvSpPr>
                  <p:spPr>
                    <a:xfrm>
                      <a:off x="6501550" y="3567050"/>
                      <a:ext cx="84150" cy="95175"/>
                    </a:xfrm>
                    <a:custGeom>
                      <a:rect b="b" l="l" r="r" t="t"/>
                      <a:pathLst>
                        <a:path extrusionOk="0" h="3807" w="3366">
                          <a:moveTo>
                            <a:pt x="0" y="1"/>
                          </a:moveTo>
                          <a:lnTo>
                            <a:pt x="0" y="1803"/>
                          </a:lnTo>
                          <a:lnTo>
                            <a:pt x="3365" y="380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7" name="Google Shape;1657;p61"/>
                    <p:cNvSpPr/>
                    <p:nvPr/>
                  </p:nvSpPr>
                  <p:spPr>
                    <a:xfrm>
                      <a:off x="6680800" y="3704250"/>
                      <a:ext cx="188325" cy="79150"/>
                    </a:xfrm>
                    <a:custGeom>
                      <a:rect b="b" l="l" r="r" t="t"/>
                      <a:pathLst>
                        <a:path extrusionOk="0" h="3166" w="7533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8" name="Google Shape;1658;p61"/>
                    <p:cNvSpPr/>
                    <p:nvPr/>
                  </p:nvSpPr>
                  <p:spPr>
                    <a:xfrm>
                      <a:off x="6680800" y="3658200"/>
                      <a:ext cx="188325" cy="79125"/>
                    </a:xfrm>
                    <a:custGeom>
                      <a:rect b="b" l="l" r="r" t="t"/>
                      <a:pathLst>
                        <a:path extrusionOk="0" h="3165" w="7533">
                          <a:moveTo>
                            <a:pt x="420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59" name="Google Shape;1659;p61"/>
                    <p:cNvSpPr/>
                    <p:nvPr/>
                  </p:nvSpPr>
                  <p:spPr>
                    <a:xfrm>
                      <a:off x="6764925" y="3704250"/>
                      <a:ext cx="104200" cy="79150"/>
                    </a:xfrm>
                    <a:custGeom>
                      <a:rect b="b" l="l" r="r" t="t"/>
                      <a:pathLst>
                        <a:path extrusionOk="0" h="3166" w="4168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0" name="Google Shape;1660;p61"/>
                    <p:cNvSpPr/>
                    <p:nvPr/>
                  </p:nvSpPr>
                  <p:spPr>
                    <a:xfrm>
                      <a:off x="6680800" y="3692250"/>
                      <a:ext cx="84150" cy="91150"/>
                    </a:xfrm>
                    <a:custGeom>
                      <a:rect b="b" l="l" r="r" t="t"/>
                      <a:pathLst>
                        <a:path extrusionOk="0" h="3646" w="3366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61" name="Google Shape;1661;p61"/>
                  <p:cNvGrpSpPr/>
                  <p:nvPr/>
                </p:nvGrpSpPr>
                <p:grpSpPr>
                  <a:xfrm flipH="1">
                    <a:off x="4999275" y="2992475"/>
                    <a:ext cx="1005550" cy="842300"/>
                    <a:chOff x="4999275" y="3416825"/>
                    <a:chExt cx="1005550" cy="842300"/>
                  </a:xfrm>
                </p:grpSpPr>
                <p:sp>
                  <p:nvSpPr>
                    <p:cNvPr id="1662" name="Google Shape;1662;p61"/>
                    <p:cNvSpPr/>
                    <p:nvPr/>
                  </p:nvSpPr>
                  <p:spPr>
                    <a:xfrm>
                      <a:off x="4999275" y="3633150"/>
                      <a:ext cx="342550" cy="625975"/>
                    </a:xfrm>
                    <a:custGeom>
                      <a:rect b="b" l="l" r="r" t="t"/>
                      <a:pathLst>
                        <a:path extrusionOk="0" h="25039" w="13702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701" y="25038"/>
                          </a:lnTo>
                          <a:lnTo>
                            <a:pt x="1370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3" name="Google Shape;1663;p61"/>
                    <p:cNvSpPr/>
                    <p:nvPr/>
                  </p:nvSpPr>
                  <p:spPr>
                    <a:xfrm>
                      <a:off x="5341800" y="3625150"/>
                      <a:ext cx="663025" cy="633975"/>
                    </a:xfrm>
                    <a:custGeom>
                      <a:rect b="b" l="l" r="r" t="t"/>
                      <a:pathLst>
                        <a:path extrusionOk="0" h="25359" w="26521">
                          <a:moveTo>
                            <a:pt x="2652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20" y="16865"/>
                          </a:lnTo>
                          <a:lnTo>
                            <a:pt x="2652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4" name="Google Shape;1664;p61"/>
                    <p:cNvSpPr/>
                    <p:nvPr/>
                  </p:nvSpPr>
                  <p:spPr>
                    <a:xfrm>
                      <a:off x="4999275" y="3427638"/>
                      <a:ext cx="1005550" cy="412650"/>
                    </a:xfrm>
                    <a:custGeom>
                      <a:rect b="b" l="l" r="r" t="t"/>
                      <a:pathLst>
                        <a:path extrusionOk="0" h="16506" w="40222">
                          <a:moveTo>
                            <a:pt x="26561" y="1"/>
                          </a:moveTo>
                          <a:lnTo>
                            <a:pt x="1" y="8494"/>
                          </a:lnTo>
                          <a:lnTo>
                            <a:pt x="13701" y="16506"/>
                          </a:lnTo>
                          <a:lnTo>
                            <a:pt x="40221" y="8173"/>
                          </a:lnTo>
                          <a:lnTo>
                            <a:pt x="26561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5" name="Google Shape;1665;p61"/>
                    <p:cNvSpPr/>
                    <p:nvPr/>
                  </p:nvSpPr>
                  <p:spPr>
                    <a:xfrm>
                      <a:off x="5496025" y="3461900"/>
                      <a:ext cx="188300" cy="84150"/>
                    </a:xfrm>
                    <a:custGeom>
                      <a:rect b="b" l="l" r="r" t="t"/>
                      <a:pathLst>
                        <a:path extrusionOk="0" h="3366" w="7532">
                          <a:moveTo>
                            <a:pt x="4167" y="0"/>
                          </a:moveTo>
                          <a:lnTo>
                            <a:pt x="0" y="1362"/>
                          </a:lnTo>
                          <a:lnTo>
                            <a:pt x="3325" y="3365"/>
                          </a:lnTo>
                          <a:lnTo>
                            <a:pt x="753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6" name="Google Shape;1666;p61"/>
                    <p:cNvSpPr/>
                    <p:nvPr/>
                  </p:nvSpPr>
                  <p:spPr>
                    <a:xfrm>
                      <a:off x="5496025" y="3416825"/>
                      <a:ext cx="188300" cy="83150"/>
                    </a:xfrm>
                    <a:custGeom>
                      <a:rect b="b" l="l" r="r" t="t"/>
                      <a:pathLst>
                        <a:path extrusionOk="0" h="3326" w="7532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3325" y="3326"/>
                          </a:lnTo>
                          <a:lnTo>
                            <a:pt x="753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7" name="Google Shape;1667;p61"/>
                    <p:cNvSpPr/>
                    <p:nvPr/>
                  </p:nvSpPr>
                  <p:spPr>
                    <a:xfrm>
                      <a:off x="5579150" y="3466900"/>
                      <a:ext cx="105175" cy="79150"/>
                    </a:xfrm>
                    <a:custGeom>
                      <a:rect b="b" l="l" r="r" t="t"/>
                      <a:pathLst>
                        <a:path extrusionOk="0" h="3166" w="4207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207" y="1803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8" name="Google Shape;1668;p61"/>
                    <p:cNvSpPr/>
                    <p:nvPr/>
                  </p:nvSpPr>
                  <p:spPr>
                    <a:xfrm>
                      <a:off x="5496025" y="3449875"/>
                      <a:ext cx="83150" cy="96175"/>
                    </a:xfrm>
                    <a:custGeom>
                      <a:rect b="b" l="l" r="r" t="t"/>
                      <a:pathLst>
                        <a:path extrusionOk="0" h="3847" w="3326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25" y="3846"/>
                          </a:lnTo>
                          <a:lnTo>
                            <a:pt x="332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69" name="Google Shape;1669;p61"/>
                    <p:cNvSpPr/>
                    <p:nvPr/>
                  </p:nvSpPr>
                  <p:spPr>
                    <a:xfrm>
                      <a:off x="5679300" y="3587075"/>
                      <a:ext cx="188300" cy="80150"/>
                    </a:xfrm>
                    <a:custGeom>
                      <a:rect b="b" l="l" r="r" t="t"/>
                      <a:pathLst>
                        <a:path extrusionOk="0" h="3206" w="7532">
                          <a:moveTo>
                            <a:pt x="4207" y="1"/>
                          </a:moveTo>
                          <a:lnTo>
                            <a:pt x="1" y="1363"/>
                          </a:lnTo>
                          <a:lnTo>
                            <a:pt x="3366" y="320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0" name="Google Shape;1670;p61"/>
                    <p:cNvSpPr/>
                    <p:nvPr/>
                  </p:nvSpPr>
                  <p:spPr>
                    <a:xfrm>
                      <a:off x="5679300" y="3542025"/>
                      <a:ext cx="188300" cy="79125"/>
                    </a:xfrm>
                    <a:custGeom>
                      <a:rect b="b" l="l" r="r" t="t"/>
                      <a:pathLst>
                        <a:path extrusionOk="0" h="3165" w="7532">
                          <a:moveTo>
                            <a:pt x="4207" y="0"/>
                          </a:moveTo>
                          <a:lnTo>
                            <a:pt x="1" y="1322"/>
                          </a:lnTo>
                          <a:lnTo>
                            <a:pt x="3366" y="3165"/>
                          </a:lnTo>
                          <a:lnTo>
                            <a:pt x="7532" y="18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1" name="Google Shape;1671;p61"/>
                    <p:cNvSpPr/>
                    <p:nvPr/>
                  </p:nvSpPr>
                  <p:spPr>
                    <a:xfrm>
                      <a:off x="5763425" y="3587075"/>
                      <a:ext cx="104175" cy="80150"/>
                    </a:xfrm>
                    <a:custGeom>
                      <a:rect b="b" l="l" r="r" t="t"/>
                      <a:pathLst>
                        <a:path extrusionOk="0" h="3206" w="4167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2" name="Google Shape;1672;p61"/>
                    <p:cNvSpPr/>
                    <p:nvPr/>
                  </p:nvSpPr>
                  <p:spPr>
                    <a:xfrm>
                      <a:off x="5679300" y="3575075"/>
                      <a:ext cx="84150" cy="92150"/>
                    </a:xfrm>
                    <a:custGeom>
                      <a:rect b="b" l="l" r="r" t="t"/>
                      <a:pathLst>
                        <a:path extrusionOk="0" h="3686" w="3366">
                          <a:moveTo>
                            <a:pt x="1" y="0"/>
                          </a:moveTo>
                          <a:lnTo>
                            <a:pt x="1" y="1843"/>
                          </a:lnTo>
                          <a:lnTo>
                            <a:pt x="3366" y="3686"/>
                          </a:lnTo>
                          <a:lnTo>
                            <a:pt x="3366" y="184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3" name="Google Shape;1673;p61"/>
                    <p:cNvSpPr/>
                    <p:nvPr/>
                  </p:nvSpPr>
                  <p:spPr>
                    <a:xfrm>
                      <a:off x="5137475" y="3579075"/>
                      <a:ext cx="187325" cy="83150"/>
                    </a:xfrm>
                    <a:custGeom>
                      <a:rect b="b" l="l" r="r" t="t"/>
                      <a:pathLst>
                        <a:path extrusionOk="0" h="3326" w="7493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4" name="Google Shape;1674;p61"/>
                    <p:cNvSpPr/>
                    <p:nvPr/>
                  </p:nvSpPr>
                  <p:spPr>
                    <a:xfrm>
                      <a:off x="5137475" y="3533000"/>
                      <a:ext cx="187325" cy="84150"/>
                    </a:xfrm>
                    <a:custGeom>
                      <a:rect b="b" l="l" r="r" t="t"/>
                      <a:pathLst>
                        <a:path extrusionOk="0" h="3366" w="7493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5" name="Google Shape;1675;p61"/>
                    <p:cNvSpPr/>
                    <p:nvPr/>
                  </p:nvSpPr>
                  <p:spPr>
                    <a:xfrm>
                      <a:off x="5220600" y="3583075"/>
                      <a:ext cx="104200" cy="79150"/>
                    </a:xfrm>
                    <a:custGeom>
                      <a:rect b="b" l="l" r="r" t="t"/>
                      <a:pathLst>
                        <a:path extrusionOk="0" h="3166" w="4168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6" name="Google Shape;1676;p61"/>
                    <p:cNvSpPr/>
                    <p:nvPr/>
                  </p:nvSpPr>
                  <p:spPr>
                    <a:xfrm>
                      <a:off x="5137475" y="3567050"/>
                      <a:ext cx="83150" cy="95175"/>
                    </a:xfrm>
                    <a:custGeom>
                      <a:rect b="b" l="l" r="r" t="t"/>
                      <a:pathLst>
                        <a:path extrusionOk="0" h="3807" w="3326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7" name="Google Shape;1677;p61"/>
                    <p:cNvSpPr/>
                    <p:nvPr/>
                  </p:nvSpPr>
                  <p:spPr>
                    <a:xfrm>
                      <a:off x="5320750" y="3704250"/>
                      <a:ext cx="188325" cy="79150"/>
                    </a:xfrm>
                    <a:custGeom>
                      <a:rect b="b" l="l" r="r" t="t"/>
                      <a:pathLst>
                        <a:path extrusionOk="0" h="3166" w="7533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2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8" name="Google Shape;1678;p61"/>
                    <p:cNvSpPr/>
                    <p:nvPr/>
                  </p:nvSpPr>
                  <p:spPr>
                    <a:xfrm>
                      <a:off x="5320750" y="3658200"/>
                      <a:ext cx="188325" cy="79125"/>
                    </a:xfrm>
                    <a:custGeom>
                      <a:rect b="b" l="l" r="r" t="t"/>
                      <a:pathLst>
                        <a:path extrusionOk="0" h="3165" w="7533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2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9" name="Google Shape;1679;p61"/>
                    <p:cNvSpPr/>
                    <p:nvPr/>
                  </p:nvSpPr>
                  <p:spPr>
                    <a:xfrm>
                      <a:off x="5403875" y="3704250"/>
                      <a:ext cx="105200" cy="79150"/>
                    </a:xfrm>
                    <a:custGeom>
                      <a:rect b="b" l="l" r="r" t="t"/>
                      <a:pathLst>
                        <a:path extrusionOk="0" h="3166" w="4208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207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0" name="Google Shape;1680;p61"/>
                    <p:cNvSpPr/>
                    <p:nvPr/>
                  </p:nvSpPr>
                  <p:spPr>
                    <a:xfrm>
                      <a:off x="5320750" y="3692250"/>
                      <a:ext cx="83150" cy="91150"/>
                    </a:xfrm>
                    <a:custGeom>
                      <a:rect b="b" l="l" r="r" t="t"/>
                      <a:pathLst>
                        <a:path extrusionOk="0" h="3646" w="3326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26" y="3646"/>
                          </a:lnTo>
                          <a:lnTo>
                            <a:pt x="332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681" name="Google Shape;1681;p61"/>
              <p:cNvGrpSpPr/>
              <p:nvPr/>
            </p:nvGrpSpPr>
            <p:grpSpPr>
              <a:xfrm>
                <a:off x="765200" y="3761063"/>
                <a:ext cx="1005550" cy="842300"/>
                <a:chOff x="4999275" y="3416825"/>
                <a:chExt cx="1005550" cy="842300"/>
              </a:xfrm>
            </p:grpSpPr>
            <p:sp>
              <p:nvSpPr>
                <p:cNvPr id="1682" name="Google Shape;1682;p61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rect b="b" l="l" r="r" t="t"/>
                  <a:pathLst>
                    <a:path extrusionOk="0" h="25039" w="13702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" name="Google Shape;1683;p61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rect b="b" l="l" r="r" t="t"/>
                  <a:pathLst>
                    <a:path extrusionOk="0" h="25359" w="26521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" name="Google Shape;1684;p61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rect b="b" l="l" r="r" t="t"/>
                  <a:pathLst>
                    <a:path extrusionOk="0" h="16506" w="40222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" name="Google Shape;1685;p61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" name="Google Shape;1686;p61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" name="Google Shape;1687;p61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rect b="b" l="l" r="r" t="t"/>
                  <a:pathLst>
                    <a:path extrusionOk="0" h="3166" w="4207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" name="Google Shape;1688;p61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rect b="b" l="l" r="r" t="t"/>
                  <a:pathLst>
                    <a:path extrusionOk="0" h="3847" w="332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" name="Google Shape;1689;p61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rect b="b" l="l" r="r" t="t"/>
                  <a:pathLst>
                    <a:path extrusionOk="0" h="3206" w="7532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" name="Google Shape;1690;p61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" name="Google Shape;1691;p61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" name="Google Shape;1692;p61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rect b="b" l="l" r="r" t="t"/>
                  <a:pathLst>
                    <a:path extrusionOk="0" h="3686" w="3366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" name="Google Shape;1693;p61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rect b="b" l="l" r="r" t="t"/>
                  <a:pathLst>
                    <a:path extrusionOk="0" h="3326" w="7493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" name="Google Shape;1694;p61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rect b="b" l="l" r="r" t="t"/>
                  <a:pathLst>
                    <a:path extrusionOk="0" h="3366" w="7493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" name="Google Shape;1695;p61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rect b="b" l="l" r="r" t="t"/>
                  <a:pathLst>
                    <a:path extrusionOk="0" h="3166" w="4168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" name="Google Shape;1696;p61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" name="Google Shape;1697;p61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rect b="b" l="l" r="r" t="t"/>
                  <a:pathLst>
                    <a:path extrusionOk="0" h="3166" w="7533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" name="Google Shape;1698;p61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rect b="b" l="l" r="r" t="t"/>
                  <a:pathLst>
                    <a:path extrusionOk="0" h="3165" w="7533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" name="Google Shape;1699;p61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rect b="b" l="l" r="r" t="t"/>
                  <a:pathLst>
                    <a:path extrusionOk="0" h="3166" w="4208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" name="Google Shape;1700;p61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rect b="b" l="l" r="r" t="t"/>
                  <a:pathLst>
                    <a:path extrusionOk="0" h="3646" w="332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1" name="Google Shape;1701;p61"/>
              <p:cNvGrpSpPr/>
              <p:nvPr/>
            </p:nvGrpSpPr>
            <p:grpSpPr>
              <a:xfrm>
                <a:off x="765200" y="3341038"/>
                <a:ext cx="1005550" cy="842300"/>
                <a:chOff x="6364325" y="3416825"/>
                <a:chExt cx="1005550" cy="842300"/>
              </a:xfrm>
            </p:grpSpPr>
            <p:sp>
              <p:nvSpPr>
                <p:cNvPr id="1702" name="Google Shape;1702;p61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rect b="b" l="l" r="r" t="t"/>
                  <a:pathLst>
                    <a:path extrusionOk="0" h="25039" w="13662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" name="Google Shape;1703;p61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" name="Google Shape;1704;p61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rect b="b" l="l" r="r" t="t"/>
                  <a:pathLst>
                    <a:path extrusionOk="0" h="16506" w="40222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" name="Google Shape;1705;p61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" name="Google Shape;1706;p61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61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" name="Google Shape;1708;p61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" name="Google Shape;1709;p61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61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" name="Google Shape;1711;p61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" name="Google Shape;1712;p61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61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" name="Google Shape;1714;p61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" name="Google Shape;1715;p61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" name="Google Shape;1716;p61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rect b="b" l="l" r="r" t="t"/>
                  <a:pathLst>
                    <a:path extrusionOk="0" h="3807" w="3366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" name="Google Shape;1717;p61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rect b="b" l="l" r="r" t="t"/>
                  <a:pathLst>
                    <a:path extrusionOk="0" h="3166" w="7533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" name="Google Shape;1718;p61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rect b="b" l="l" r="r" t="t"/>
                  <a:pathLst>
                    <a:path extrusionOk="0" h="3165" w="7533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" name="Google Shape;1719;p61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rect b="b" l="l" r="r" t="t"/>
                  <a:pathLst>
                    <a:path extrusionOk="0" h="3166" w="4168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" name="Google Shape;1720;p61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21" name="Google Shape;1721;p61"/>
              <p:cNvSpPr/>
              <p:nvPr/>
            </p:nvSpPr>
            <p:spPr>
              <a:xfrm>
                <a:off x="768998" y="3139171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61"/>
              <p:cNvSpPr/>
              <p:nvPr/>
            </p:nvSpPr>
            <p:spPr>
              <a:xfrm>
                <a:off x="1106498" y="3131171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61"/>
              <p:cNvSpPr/>
              <p:nvPr/>
            </p:nvSpPr>
            <p:spPr>
              <a:xfrm>
                <a:off x="768998" y="2926846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61"/>
              <p:cNvSpPr/>
              <p:nvPr/>
            </p:nvSpPr>
            <p:spPr>
              <a:xfrm>
                <a:off x="1429451" y="2130458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61"/>
              <p:cNvSpPr/>
              <p:nvPr/>
            </p:nvSpPr>
            <p:spPr>
              <a:xfrm>
                <a:off x="1766951" y="2122458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6" name="Google Shape;1726;p61"/>
            <p:cNvSpPr/>
            <p:nvPr/>
          </p:nvSpPr>
          <p:spPr>
            <a:xfrm>
              <a:off x="1429451" y="1918133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61"/>
          <p:cNvGrpSpPr/>
          <p:nvPr/>
        </p:nvGrpSpPr>
        <p:grpSpPr>
          <a:xfrm>
            <a:off x="2951000" y="3343925"/>
            <a:ext cx="1745100" cy="1259450"/>
            <a:chOff x="2951000" y="3343925"/>
            <a:chExt cx="1745100" cy="1259450"/>
          </a:xfrm>
        </p:grpSpPr>
        <p:sp>
          <p:nvSpPr>
            <p:cNvPr id="1728" name="Google Shape;1728;p61"/>
            <p:cNvSpPr/>
            <p:nvPr/>
          </p:nvSpPr>
          <p:spPr>
            <a:xfrm>
              <a:off x="3619475" y="4285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9" name="Google Shape;1729;p61"/>
            <p:cNvGrpSpPr/>
            <p:nvPr/>
          </p:nvGrpSpPr>
          <p:grpSpPr>
            <a:xfrm flipH="1">
              <a:off x="2951000" y="3761075"/>
              <a:ext cx="1005550" cy="842300"/>
              <a:chOff x="6364325" y="3416825"/>
              <a:chExt cx="1005550" cy="842300"/>
            </a:xfrm>
          </p:grpSpPr>
          <p:sp>
            <p:nvSpPr>
              <p:cNvPr id="1730" name="Google Shape;1730;p61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61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61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61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61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61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61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61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61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61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61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61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61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61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61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61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61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61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61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9" name="Google Shape;1749;p61"/>
            <p:cNvSpPr/>
            <p:nvPr/>
          </p:nvSpPr>
          <p:spPr>
            <a:xfrm flipH="1">
              <a:off x="3614000" y="3556250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1"/>
            <p:cNvSpPr/>
            <p:nvPr/>
          </p:nvSpPr>
          <p:spPr>
            <a:xfrm flipH="1">
              <a:off x="2951000" y="3548250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1"/>
            <p:cNvSpPr/>
            <p:nvPr/>
          </p:nvSpPr>
          <p:spPr>
            <a:xfrm flipH="1">
              <a:off x="2951000" y="334392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61"/>
          <p:cNvGrpSpPr/>
          <p:nvPr/>
        </p:nvGrpSpPr>
        <p:grpSpPr>
          <a:xfrm>
            <a:off x="2951000" y="2255700"/>
            <a:ext cx="1001525" cy="838300"/>
            <a:chOff x="2951000" y="2255700"/>
            <a:chExt cx="1001525" cy="838300"/>
          </a:xfrm>
        </p:grpSpPr>
        <p:sp>
          <p:nvSpPr>
            <p:cNvPr id="1753" name="Google Shape;1753;p61"/>
            <p:cNvSpPr/>
            <p:nvPr/>
          </p:nvSpPr>
          <p:spPr>
            <a:xfrm flipH="1">
              <a:off x="3615000" y="2468025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1"/>
            <p:cNvSpPr/>
            <p:nvPr/>
          </p:nvSpPr>
          <p:spPr>
            <a:xfrm flipH="1">
              <a:off x="2951000" y="246002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1"/>
            <p:cNvSpPr/>
            <p:nvPr/>
          </p:nvSpPr>
          <p:spPr>
            <a:xfrm flipH="1">
              <a:off x="2951000" y="2255700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6" name="Google Shape;1756;p61"/>
          <p:cNvGrpSpPr/>
          <p:nvPr/>
        </p:nvGrpSpPr>
        <p:grpSpPr>
          <a:xfrm>
            <a:off x="1422675" y="1009150"/>
            <a:ext cx="1005550" cy="838300"/>
            <a:chOff x="1422675" y="1009150"/>
            <a:chExt cx="1005550" cy="838300"/>
          </a:xfrm>
        </p:grpSpPr>
        <p:sp>
          <p:nvSpPr>
            <p:cNvPr id="1757" name="Google Shape;1757;p61"/>
            <p:cNvSpPr/>
            <p:nvPr/>
          </p:nvSpPr>
          <p:spPr>
            <a:xfrm>
              <a:off x="1422675" y="122147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1"/>
            <p:cNvSpPr/>
            <p:nvPr/>
          </p:nvSpPr>
          <p:spPr>
            <a:xfrm>
              <a:off x="1765200" y="1213475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1"/>
            <p:cNvSpPr/>
            <p:nvPr/>
          </p:nvSpPr>
          <p:spPr>
            <a:xfrm>
              <a:off x="1422675" y="10091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0" name="Google Shape;1760;p61"/>
          <p:cNvGrpSpPr/>
          <p:nvPr/>
        </p:nvGrpSpPr>
        <p:grpSpPr>
          <a:xfrm>
            <a:off x="765200" y="950300"/>
            <a:ext cx="1005550" cy="838300"/>
            <a:chOff x="765200" y="950300"/>
            <a:chExt cx="1005550" cy="838300"/>
          </a:xfrm>
        </p:grpSpPr>
        <p:sp>
          <p:nvSpPr>
            <p:cNvPr id="1761" name="Google Shape;1761;p61"/>
            <p:cNvSpPr/>
            <p:nvPr/>
          </p:nvSpPr>
          <p:spPr>
            <a:xfrm>
              <a:off x="765200" y="116262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1"/>
            <p:cNvSpPr/>
            <p:nvPr/>
          </p:nvSpPr>
          <p:spPr>
            <a:xfrm>
              <a:off x="1106725" y="115462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1"/>
            <p:cNvSpPr/>
            <p:nvPr/>
          </p:nvSpPr>
          <p:spPr>
            <a:xfrm>
              <a:off x="765200" y="95030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35"/>
          <p:cNvGrpSpPr/>
          <p:nvPr/>
        </p:nvGrpSpPr>
        <p:grpSpPr>
          <a:xfrm>
            <a:off x="713100" y="2328408"/>
            <a:ext cx="1698137" cy="2074304"/>
            <a:chOff x="713100" y="2328408"/>
            <a:chExt cx="1698137" cy="2074304"/>
          </a:xfrm>
        </p:grpSpPr>
        <p:sp>
          <p:nvSpPr>
            <p:cNvPr id="671" name="Google Shape;671;p35"/>
            <p:cNvSpPr/>
            <p:nvPr/>
          </p:nvSpPr>
          <p:spPr>
            <a:xfrm>
              <a:off x="1079775" y="4107850"/>
              <a:ext cx="1331462" cy="29486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2" name="Google Shape;672;p35"/>
            <p:cNvGrpSpPr/>
            <p:nvPr/>
          </p:nvGrpSpPr>
          <p:grpSpPr>
            <a:xfrm>
              <a:off x="713100" y="3560400"/>
              <a:ext cx="1005550" cy="842300"/>
              <a:chOff x="4999275" y="3416825"/>
              <a:chExt cx="1005550" cy="842300"/>
            </a:xfrm>
          </p:grpSpPr>
          <p:sp>
            <p:nvSpPr>
              <p:cNvPr id="673" name="Google Shape;673;p35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5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" name="Google Shape;692;p35"/>
            <p:cNvGrpSpPr/>
            <p:nvPr/>
          </p:nvGrpSpPr>
          <p:grpSpPr>
            <a:xfrm>
              <a:off x="713100" y="3140375"/>
              <a:ext cx="1005550" cy="842300"/>
              <a:chOff x="6364325" y="3416825"/>
              <a:chExt cx="1005550" cy="842300"/>
            </a:xfrm>
          </p:grpSpPr>
          <p:sp>
            <p:nvSpPr>
              <p:cNvPr id="693" name="Google Shape;693;p35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5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5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5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5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5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5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5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5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5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5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5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5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2" name="Google Shape;712;p35"/>
            <p:cNvGrpSpPr/>
            <p:nvPr/>
          </p:nvGrpSpPr>
          <p:grpSpPr>
            <a:xfrm>
              <a:off x="716898" y="2722183"/>
              <a:ext cx="1001525" cy="842300"/>
              <a:chOff x="2754900" y="3416825"/>
              <a:chExt cx="1001525" cy="842300"/>
            </a:xfrm>
          </p:grpSpPr>
          <p:sp>
            <p:nvSpPr>
              <p:cNvPr id="713" name="Google Shape;713;p35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5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5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5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5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5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5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5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5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5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5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5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5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5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5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5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5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2" name="Google Shape;732;p35"/>
            <p:cNvSpPr/>
            <p:nvPr/>
          </p:nvSpPr>
          <p:spPr>
            <a:xfrm>
              <a:off x="717427" y="2540733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1054927" y="253273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717427" y="2328408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" name="Google Shape;735;p35"/>
          <p:cNvGrpSpPr/>
          <p:nvPr/>
        </p:nvGrpSpPr>
        <p:grpSpPr>
          <a:xfrm>
            <a:off x="5694500" y="3458500"/>
            <a:ext cx="1424900" cy="838300"/>
            <a:chOff x="5694500" y="3458500"/>
            <a:chExt cx="1424900" cy="838300"/>
          </a:xfrm>
        </p:grpSpPr>
        <p:sp>
          <p:nvSpPr>
            <p:cNvPr id="736" name="Google Shape;736;p35"/>
            <p:cNvSpPr/>
            <p:nvPr/>
          </p:nvSpPr>
          <p:spPr>
            <a:xfrm>
              <a:off x="5694500" y="367082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7" name="Google Shape;737;p35"/>
            <p:cNvGrpSpPr/>
            <p:nvPr/>
          </p:nvGrpSpPr>
          <p:grpSpPr>
            <a:xfrm>
              <a:off x="5694500" y="3458500"/>
              <a:ext cx="1424900" cy="838300"/>
              <a:chOff x="5694500" y="3458500"/>
              <a:chExt cx="1424900" cy="838300"/>
            </a:xfrm>
          </p:grpSpPr>
          <p:sp>
            <p:nvSpPr>
              <p:cNvPr id="738" name="Google Shape;738;p35"/>
              <p:cNvSpPr/>
              <p:nvPr/>
            </p:nvSpPr>
            <p:spPr>
              <a:xfrm>
                <a:off x="6042775" y="3979300"/>
                <a:ext cx="1076625" cy="317500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5"/>
              <p:cNvSpPr/>
              <p:nvPr/>
            </p:nvSpPr>
            <p:spPr>
              <a:xfrm>
                <a:off x="6037025" y="3662825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35"/>
              <p:cNvSpPr/>
              <p:nvPr/>
            </p:nvSpPr>
            <p:spPr>
              <a:xfrm>
                <a:off x="5694500" y="3458500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1" name="Google Shape;741;p35"/>
          <p:cNvGrpSpPr/>
          <p:nvPr/>
        </p:nvGrpSpPr>
        <p:grpSpPr>
          <a:xfrm>
            <a:off x="7331350" y="3188350"/>
            <a:ext cx="1424900" cy="838300"/>
            <a:chOff x="7331350" y="3188350"/>
            <a:chExt cx="1424900" cy="838300"/>
          </a:xfrm>
        </p:grpSpPr>
        <p:sp>
          <p:nvSpPr>
            <p:cNvPr id="742" name="Google Shape;742;p35"/>
            <p:cNvSpPr/>
            <p:nvPr/>
          </p:nvSpPr>
          <p:spPr>
            <a:xfrm>
              <a:off x="7679625" y="370915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7331350" y="340067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7672875" y="339267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7331350" y="31883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" name="Google Shape;746;p35"/>
          <p:cNvSpPr txBox="1"/>
          <p:nvPr>
            <p:ph type="title"/>
          </p:nvPr>
        </p:nvSpPr>
        <p:spPr>
          <a:xfrm>
            <a:off x="2440875" y="1918875"/>
            <a:ext cx="42621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Introduction</a:t>
            </a:r>
            <a:endParaRPr sz="3800"/>
          </a:p>
        </p:txBody>
      </p:sp>
      <p:sp>
        <p:nvSpPr>
          <p:cNvPr id="747" name="Google Shape;747;p35"/>
          <p:cNvSpPr txBox="1"/>
          <p:nvPr>
            <p:ph idx="2" type="title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48" name="Google Shape;748;p35"/>
          <p:cNvGrpSpPr/>
          <p:nvPr/>
        </p:nvGrpSpPr>
        <p:grpSpPr>
          <a:xfrm>
            <a:off x="6942250" y="3765075"/>
            <a:ext cx="1740650" cy="838300"/>
            <a:chOff x="6942250" y="3765075"/>
            <a:chExt cx="1740650" cy="838300"/>
          </a:xfrm>
        </p:grpSpPr>
        <p:sp>
          <p:nvSpPr>
            <p:cNvPr id="749" name="Google Shape;749;p35"/>
            <p:cNvSpPr/>
            <p:nvPr/>
          </p:nvSpPr>
          <p:spPr>
            <a:xfrm>
              <a:off x="7606275" y="4285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 flipH="1">
              <a:off x="7606250" y="397740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 flipH="1">
              <a:off x="6942250" y="39694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 flipH="1">
              <a:off x="6942250" y="376507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35"/>
          <p:cNvGrpSpPr/>
          <p:nvPr/>
        </p:nvGrpSpPr>
        <p:grpSpPr>
          <a:xfrm>
            <a:off x="1700925" y="3368038"/>
            <a:ext cx="1745100" cy="1235325"/>
            <a:chOff x="1700925" y="3368038"/>
            <a:chExt cx="1745100" cy="1235325"/>
          </a:xfrm>
        </p:grpSpPr>
        <p:sp>
          <p:nvSpPr>
            <p:cNvPr id="754" name="Google Shape;754;p35"/>
            <p:cNvSpPr/>
            <p:nvPr/>
          </p:nvSpPr>
          <p:spPr>
            <a:xfrm>
              <a:off x="2369400" y="4285863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5" name="Google Shape;755;p35"/>
            <p:cNvGrpSpPr/>
            <p:nvPr/>
          </p:nvGrpSpPr>
          <p:grpSpPr>
            <a:xfrm flipH="1">
              <a:off x="1700925" y="3761063"/>
              <a:ext cx="1005550" cy="842300"/>
              <a:chOff x="4999275" y="3416825"/>
              <a:chExt cx="1005550" cy="842300"/>
            </a:xfrm>
          </p:grpSpPr>
          <p:sp>
            <p:nvSpPr>
              <p:cNvPr id="756" name="Google Shape;756;p35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5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5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5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5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5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5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5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5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5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5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5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5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5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5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5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5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5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5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5" name="Google Shape;775;p35"/>
            <p:cNvSpPr/>
            <p:nvPr/>
          </p:nvSpPr>
          <p:spPr>
            <a:xfrm flipH="1">
              <a:off x="2364925" y="3580363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 flipH="1">
              <a:off x="1700925" y="357236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 flipH="1">
              <a:off x="1700925" y="33680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62"/>
          <p:cNvGrpSpPr/>
          <p:nvPr/>
        </p:nvGrpSpPr>
        <p:grpSpPr>
          <a:xfrm>
            <a:off x="7239950" y="3305000"/>
            <a:ext cx="1393100" cy="838300"/>
            <a:chOff x="7239950" y="3305000"/>
            <a:chExt cx="1393100" cy="838300"/>
          </a:xfrm>
        </p:grpSpPr>
        <p:sp>
          <p:nvSpPr>
            <p:cNvPr id="1769" name="Google Shape;1769;p62"/>
            <p:cNvSpPr/>
            <p:nvPr/>
          </p:nvSpPr>
          <p:spPr>
            <a:xfrm>
              <a:off x="7556425" y="382580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2"/>
            <p:cNvSpPr/>
            <p:nvPr/>
          </p:nvSpPr>
          <p:spPr>
            <a:xfrm>
              <a:off x="7239950" y="351732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2"/>
            <p:cNvSpPr/>
            <p:nvPr/>
          </p:nvSpPr>
          <p:spPr>
            <a:xfrm>
              <a:off x="7581475" y="350932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2"/>
            <p:cNvSpPr/>
            <p:nvPr/>
          </p:nvSpPr>
          <p:spPr>
            <a:xfrm>
              <a:off x="7239950" y="330500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3" name="Google Shape;1773;p6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774" name="Google Shape;1774;p62"/>
          <p:cNvSpPr txBox="1"/>
          <p:nvPr>
            <p:ph idx="1" type="body"/>
          </p:nvPr>
        </p:nvSpPr>
        <p:spPr>
          <a:xfrm>
            <a:off x="720000" y="1152475"/>
            <a:ext cx="7704000" cy="23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Exo 2"/>
                <a:ea typeface="Exo 2"/>
                <a:cs typeface="Exo 2"/>
                <a:sym typeface="Exo 2"/>
              </a:rPr>
              <a:t>Did you like the resources on this template? Get them for free at our other websites: 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Bungee"/>
                <a:ea typeface="Bungee"/>
                <a:cs typeface="Bungee"/>
                <a:sym typeface="Bungee"/>
              </a:rPr>
              <a:t>photos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 2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3"/>
              </a:rPr>
              <a:t>Father's day dad and son playing with lego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 2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4"/>
              </a:rPr>
              <a:t>Front view cute kid playing with lego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 2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5"/>
              </a:rPr>
              <a:t>Non binary kids playing with a colorful game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Bungee"/>
                <a:ea typeface="Bungee"/>
                <a:cs typeface="Bungee"/>
                <a:sym typeface="Bungee"/>
              </a:rPr>
              <a:t>Vectors</a:t>
            </a:r>
            <a:endParaRPr sz="1400">
              <a:latin typeface="Exo 2"/>
              <a:ea typeface="Exo 2"/>
              <a:cs typeface="Exo 2"/>
              <a:sym typeface="Exo 2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xo 2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6"/>
              </a:rPr>
              <a:t>Flat under construction template</a:t>
            </a:r>
            <a:endParaRPr sz="1400">
              <a:latin typeface="Exo 2"/>
              <a:ea typeface="Exo 2"/>
              <a:cs typeface="Exo 2"/>
              <a:sym typeface="Exo 2"/>
            </a:endParaRPr>
          </a:p>
        </p:txBody>
      </p:sp>
      <p:grpSp>
        <p:nvGrpSpPr>
          <p:cNvPr id="1775" name="Google Shape;1775;p62"/>
          <p:cNvGrpSpPr/>
          <p:nvPr/>
        </p:nvGrpSpPr>
        <p:grpSpPr>
          <a:xfrm>
            <a:off x="5562109" y="3313187"/>
            <a:ext cx="2096396" cy="1256600"/>
            <a:chOff x="5562109" y="3313187"/>
            <a:chExt cx="2096396" cy="1256600"/>
          </a:xfrm>
        </p:grpSpPr>
        <p:grpSp>
          <p:nvGrpSpPr>
            <p:cNvPr id="1776" name="Google Shape;1776;p62"/>
            <p:cNvGrpSpPr/>
            <p:nvPr/>
          </p:nvGrpSpPr>
          <p:grpSpPr>
            <a:xfrm flipH="1">
              <a:off x="5562109" y="3724762"/>
              <a:ext cx="2096396" cy="845025"/>
              <a:chOff x="1537867" y="3713375"/>
              <a:chExt cx="2096396" cy="845025"/>
            </a:xfrm>
          </p:grpSpPr>
          <p:sp>
            <p:nvSpPr>
              <p:cNvPr id="1777" name="Google Shape;1777;p62"/>
              <p:cNvSpPr/>
              <p:nvPr/>
            </p:nvSpPr>
            <p:spPr>
              <a:xfrm flipH="1">
                <a:off x="1537867" y="4349263"/>
                <a:ext cx="1467655" cy="209137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78" name="Google Shape;1778;p62"/>
              <p:cNvGrpSpPr/>
              <p:nvPr/>
            </p:nvGrpSpPr>
            <p:grpSpPr>
              <a:xfrm>
                <a:off x="2632738" y="3713375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779" name="Google Shape;1779;p6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6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1" name="Google Shape;1781;p6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2" name="Google Shape;1782;p6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3" name="Google Shape;1783;p6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4" name="Google Shape;1784;p6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5" name="Google Shape;1785;p6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6" name="Google Shape;1786;p6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6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6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6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6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6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6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6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6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6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6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6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98" name="Google Shape;1798;p62"/>
            <p:cNvSpPr/>
            <p:nvPr/>
          </p:nvSpPr>
          <p:spPr>
            <a:xfrm flipH="1">
              <a:off x="6226109" y="3525512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2"/>
            <p:cNvSpPr/>
            <p:nvPr/>
          </p:nvSpPr>
          <p:spPr>
            <a:xfrm flipH="1">
              <a:off x="5562109" y="3517512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2"/>
            <p:cNvSpPr/>
            <p:nvPr/>
          </p:nvSpPr>
          <p:spPr>
            <a:xfrm flipH="1">
              <a:off x="5562109" y="3313187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" name="Google Shape;1801;p62"/>
          <p:cNvGrpSpPr/>
          <p:nvPr/>
        </p:nvGrpSpPr>
        <p:grpSpPr>
          <a:xfrm>
            <a:off x="5561410" y="2675838"/>
            <a:ext cx="1005550" cy="831487"/>
            <a:chOff x="5561410" y="2675838"/>
            <a:chExt cx="1005550" cy="831487"/>
          </a:xfrm>
        </p:grpSpPr>
        <p:sp>
          <p:nvSpPr>
            <p:cNvPr id="1802" name="Google Shape;1802;p62"/>
            <p:cNvSpPr/>
            <p:nvPr/>
          </p:nvSpPr>
          <p:spPr>
            <a:xfrm flipH="1">
              <a:off x="6224410" y="2881351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2"/>
            <p:cNvSpPr/>
            <p:nvPr/>
          </p:nvSpPr>
          <p:spPr>
            <a:xfrm flipH="1">
              <a:off x="5561410" y="2873351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2"/>
            <p:cNvSpPr/>
            <p:nvPr/>
          </p:nvSpPr>
          <p:spPr>
            <a:xfrm flipH="1">
              <a:off x="5561410" y="26758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" name="Google Shape;1805;p62"/>
          <p:cNvGrpSpPr/>
          <p:nvPr/>
        </p:nvGrpSpPr>
        <p:grpSpPr>
          <a:xfrm>
            <a:off x="6855375" y="3884075"/>
            <a:ext cx="1739650" cy="838300"/>
            <a:chOff x="6855375" y="3884075"/>
            <a:chExt cx="1739650" cy="838300"/>
          </a:xfrm>
        </p:grpSpPr>
        <p:sp>
          <p:nvSpPr>
            <p:cNvPr id="1806" name="Google Shape;1806;p62"/>
            <p:cNvSpPr/>
            <p:nvPr/>
          </p:nvSpPr>
          <p:spPr>
            <a:xfrm>
              <a:off x="7518400" y="4404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2"/>
            <p:cNvSpPr/>
            <p:nvPr/>
          </p:nvSpPr>
          <p:spPr>
            <a:xfrm flipH="1">
              <a:off x="7518375" y="4096400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2"/>
            <p:cNvSpPr/>
            <p:nvPr/>
          </p:nvSpPr>
          <p:spPr>
            <a:xfrm flipH="1">
              <a:off x="6855375" y="4088400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2"/>
            <p:cNvSpPr/>
            <p:nvPr/>
          </p:nvSpPr>
          <p:spPr>
            <a:xfrm flipH="1">
              <a:off x="6855375" y="388407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0" name="Google Shape;1810;p62"/>
          <p:cNvSpPr/>
          <p:nvPr/>
        </p:nvSpPr>
        <p:spPr>
          <a:xfrm flipH="1">
            <a:off x="7351125" y="4121450"/>
            <a:ext cx="188325" cy="79125"/>
          </a:xfrm>
          <a:custGeom>
            <a:rect b="b" l="l" r="r" t="t"/>
            <a:pathLst>
              <a:path extrusionOk="0" h="3165" w="7533">
                <a:moveTo>
                  <a:pt x="4167" y="0"/>
                </a:moveTo>
                <a:lnTo>
                  <a:pt x="1" y="1362"/>
                </a:lnTo>
                <a:lnTo>
                  <a:pt x="3326" y="3165"/>
                </a:lnTo>
                <a:lnTo>
                  <a:pt x="7532" y="1843"/>
                </a:lnTo>
                <a:lnTo>
                  <a:pt x="4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6"/>
          <p:cNvSpPr txBox="1"/>
          <p:nvPr>
            <p:ph type="title"/>
          </p:nvPr>
        </p:nvSpPr>
        <p:spPr>
          <a:xfrm>
            <a:off x="3431000" y="333425"/>
            <a:ext cx="5043300" cy="14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Lego Market in 2023</a:t>
            </a:r>
            <a:endParaRPr sz="4700">
              <a:solidFill>
                <a:schemeClr val="accent3"/>
              </a:solidFill>
            </a:endParaRPr>
          </a:p>
        </p:txBody>
      </p:sp>
      <p:sp>
        <p:nvSpPr>
          <p:cNvPr id="783" name="Google Shape;783;p36"/>
          <p:cNvSpPr txBox="1"/>
          <p:nvPr>
            <p:ph idx="1" type="subTitle"/>
          </p:nvPr>
        </p:nvSpPr>
        <p:spPr>
          <a:xfrm>
            <a:off x="3880950" y="1833125"/>
            <a:ext cx="4818300" cy="26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Financial g</a:t>
            </a:r>
            <a:r>
              <a:rPr b="1" lang="en" sz="1800"/>
              <a:t>rowth stagnates as revenue only grows by 2% in 2023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First time LEGO’s net profit has declined since 2017.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Thankfully, consumer sales grew by 4% in the U.S. and Central and Eastern Europe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Popular themes and collaborations such as: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Lego Star Wars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Lego Ninjago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Lego Harry Potter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/>
          </a:p>
        </p:txBody>
      </p:sp>
      <p:grpSp>
        <p:nvGrpSpPr>
          <p:cNvPr id="784" name="Google Shape;784;p36"/>
          <p:cNvGrpSpPr/>
          <p:nvPr/>
        </p:nvGrpSpPr>
        <p:grpSpPr>
          <a:xfrm>
            <a:off x="619525" y="210325"/>
            <a:ext cx="3292262" cy="4393057"/>
            <a:chOff x="924325" y="210325"/>
            <a:chExt cx="3292262" cy="4393057"/>
          </a:xfrm>
        </p:grpSpPr>
        <p:sp>
          <p:nvSpPr>
            <p:cNvPr id="785" name="Google Shape;785;p36"/>
            <p:cNvSpPr/>
            <p:nvPr/>
          </p:nvSpPr>
          <p:spPr>
            <a:xfrm>
              <a:off x="1266850" y="4017150"/>
              <a:ext cx="2949737" cy="58623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1576700" y="3772263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1919225" y="3764263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1576700" y="35599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2073450" y="3601013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7" y="0"/>
                  </a:moveTo>
                  <a:lnTo>
                    <a:pt x="0" y="1362"/>
                  </a:lnTo>
                  <a:lnTo>
                    <a:pt x="3325" y="3365"/>
                  </a:lnTo>
                  <a:lnTo>
                    <a:pt x="753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2073450" y="3555938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7" y="1"/>
                  </a:moveTo>
                  <a:lnTo>
                    <a:pt x="0" y="1323"/>
                  </a:lnTo>
                  <a:lnTo>
                    <a:pt x="3325" y="3326"/>
                  </a:lnTo>
                  <a:lnTo>
                    <a:pt x="753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2156575" y="3606013"/>
              <a:ext cx="105175" cy="79150"/>
            </a:xfrm>
            <a:custGeom>
              <a:rect b="b" l="l" r="r" t="t"/>
              <a:pathLst>
                <a:path extrusionOk="0" h="3166" w="4207">
                  <a:moveTo>
                    <a:pt x="420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207" y="1803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2073450" y="3588988"/>
              <a:ext cx="83150" cy="96175"/>
            </a:xfrm>
            <a:custGeom>
              <a:rect b="b" l="l" r="r" t="t"/>
              <a:pathLst>
                <a:path extrusionOk="0" h="3847" w="3326">
                  <a:moveTo>
                    <a:pt x="0" y="1"/>
                  </a:moveTo>
                  <a:lnTo>
                    <a:pt x="0" y="1843"/>
                  </a:lnTo>
                  <a:lnTo>
                    <a:pt x="3325" y="3846"/>
                  </a:lnTo>
                  <a:lnTo>
                    <a:pt x="332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2256725" y="3726188"/>
              <a:ext cx="188300" cy="80150"/>
            </a:xfrm>
            <a:custGeom>
              <a:rect b="b" l="l" r="r" t="t"/>
              <a:pathLst>
                <a:path extrusionOk="0" h="3206" w="7532">
                  <a:moveTo>
                    <a:pt x="4207" y="1"/>
                  </a:moveTo>
                  <a:lnTo>
                    <a:pt x="1" y="1363"/>
                  </a:lnTo>
                  <a:lnTo>
                    <a:pt x="3366" y="320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2256725" y="3681138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207" y="0"/>
                  </a:moveTo>
                  <a:lnTo>
                    <a:pt x="1" y="1322"/>
                  </a:lnTo>
                  <a:lnTo>
                    <a:pt x="3366" y="3165"/>
                  </a:lnTo>
                  <a:lnTo>
                    <a:pt x="7532" y="18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2340850" y="3726188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7" y="1"/>
                  </a:moveTo>
                  <a:lnTo>
                    <a:pt x="1" y="1363"/>
                  </a:lnTo>
                  <a:lnTo>
                    <a:pt x="1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2256725" y="3714188"/>
              <a:ext cx="84150" cy="92150"/>
            </a:xfrm>
            <a:custGeom>
              <a:rect b="b" l="l" r="r" t="t"/>
              <a:pathLst>
                <a:path extrusionOk="0" h="3686" w="3366">
                  <a:moveTo>
                    <a:pt x="1" y="0"/>
                  </a:moveTo>
                  <a:lnTo>
                    <a:pt x="1" y="1843"/>
                  </a:lnTo>
                  <a:lnTo>
                    <a:pt x="3366" y="3686"/>
                  </a:lnTo>
                  <a:lnTo>
                    <a:pt x="3366" y="18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1714900" y="3718188"/>
              <a:ext cx="187325" cy="83150"/>
            </a:xfrm>
            <a:custGeom>
              <a:rect b="b" l="l" r="r" t="t"/>
              <a:pathLst>
                <a:path extrusionOk="0" h="3326" w="7493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1714900" y="3672113"/>
              <a:ext cx="187325" cy="84150"/>
            </a:xfrm>
            <a:custGeom>
              <a:rect b="b" l="l" r="r" t="t"/>
              <a:pathLst>
                <a:path extrusionOk="0" h="3366" w="7493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1798025" y="3722188"/>
              <a:ext cx="104200" cy="79150"/>
            </a:xfrm>
            <a:custGeom>
              <a:rect b="b" l="l" r="r" t="t"/>
              <a:pathLst>
                <a:path extrusionOk="0" h="3166" w="4168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1714900" y="3706163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1898175" y="3843363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167" y="1"/>
                  </a:moveTo>
                  <a:lnTo>
                    <a:pt x="1" y="1323"/>
                  </a:lnTo>
                  <a:lnTo>
                    <a:pt x="332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1898175" y="3797313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167" y="0"/>
                  </a:moveTo>
                  <a:lnTo>
                    <a:pt x="1" y="1362"/>
                  </a:lnTo>
                  <a:lnTo>
                    <a:pt x="332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1981300" y="3843363"/>
              <a:ext cx="105200" cy="79150"/>
            </a:xfrm>
            <a:custGeom>
              <a:rect b="b" l="l" r="r" t="t"/>
              <a:pathLst>
                <a:path extrusionOk="0" h="3166" w="4208">
                  <a:moveTo>
                    <a:pt x="420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207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1898175" y="3831363"/>
              <a:ext cx="83150" cy="91150"/>
            </a:xfrm>
            <a:custGeom>
              <a:rect b="b" l="l" r="r" t="t"/>
              <a:pathLst>
                <a:path extrusionOk="0" h="3646" w="3326">
                  <a:moveTo>
                    <a:pt x="1" y="0"/>
                  </a:moveTo>
                  <a:lnTo>
                    <a:pt x="1" y="1803"/>
                  </a:lnTo>
                  <a:lnTo>
                    <a:pt x="3326" y="3646"/>
                  </a:lnTo>
                  <a:lnTo>
                    <a:pt x="332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1576700" y="3352238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1918225" y="3344238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1576700" y="3139913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2068450" y="3180988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207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2" y="20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2068450" y="3135913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207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2" y="200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2152575" y="3185988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7" y="180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2068450" y="3168963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2252725" y="3306163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327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2" y="1844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2252725" y="3261113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327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2" y="1803"/>
                  </a:lnTo>
                  <a:lnTo>
                    <a:pt x="4327" y="0"/>
                  </a:lnTo>
                  <a:close/>
                </a:path>
              </a:pathLst>
            </a:custGeom>
            <a:solidFill>
              <a:srgbClr val="FFD4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2335850" y="3306163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7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2252725" y="3294163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1713925" y="3298163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1713925" y="3252088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1798050" y="3302163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1713925" y="3286138"/>
              <a:ext cx="84150" cy="95175"/>
            </a:xfrm>
            <a:custGeom>
              <a:rect b="b" l="l" r="r" t="t"/>
              <a:pathLst>
                <a:path extrusionOk="0" h="3807" w="3366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1893175" y="3423338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1893175" y="3377288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1977300" y="3423338"/>
              <a:ext cx="104200" cy="79150"/>
            </a:xfrm>
            <a:custGeom>
              <a:rect b="b" l="l" r="r" t="t"/>
              <a:pathLst>
                <a:path extrusionOk="0" h="3166" w="4168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1893175" y="3411338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1580498" y="2934046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1917998" y="2926046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2256523" y="2887971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166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1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2256523" y="2842921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166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1" y="18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2339648" y="2887971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6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6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2256523" y="2875971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1713698" y="2879971"/>
              <a:ext cx="187300" cy="83150"/>
            </a:xfrm>
            <a:custGeom>
              <a:rect b="b" l="l" r="r" t="t"/>
              <a:pathLst>
                <a:path extrusionOk="0" h="3326" w="7492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1713698" y="2833896"/>
              <a:ext cx="187300" cy="84150"/>
            </a:xfrm>
            <a:custGeom>
              <a:rect b="b" l="l" r="r" t="t"/>
              <a:pathLst>
                <a:path extrusionOk="0" h="3366" w="7492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1796823" y="2883971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1713698" y="2867946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1896973" y="3005146"/>
              <a:ext cx="188300" cy="79150"/>
            </a:xfrm>
            <a:custGeom>
              <a:rect b="b" l="l" r="r" t="t"/>
              <a:pathLst>
                <a:path extrusionOk="0" h="3166" w="7532">
                  <a:moveTo>
                    <a:pt x="416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1896973" y="2959096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16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1981098" y="3005146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1896973" y="2993146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1918526" y="2528271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1581026" y="2323946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927650" y="3977388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1265150" y="3969388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927650" y="3765063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1419400" y="3806138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1419400" y="3761063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1503525" y="3811138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6" y="180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1419400" y="3794113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1603675" y="3931313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166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1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1603675" y="3886263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166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1" y="18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1686800" y="3931313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6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6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1603675" y="3919313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1060850" y="3923313"/>
              <a:ext cx="187300" cy="83150"/>
            </a:xfrm>
            <a:custGeom>
              <a:rect b="b" l="l" r="r" t="t"/>
              <a:pathLst>
                <a:path extrusionOk="0" h="3326" w="7492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1060850" y="3877238"/>
              <a:ext cx="187300" cy="84150"/>
            </a:xfrm>
            <a:custGeom>
              <a:rect b="b" l="l" r="r" t="t"/>
              <a:pathLst>
                <a:path extrusionOk="0" h="3366" w="7492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1143975" y="3927313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1060850" y="3911288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1244125" y="4048488"/>
              <a:ext cx="188300" cy="79150"/>
            </a:xfrm>
            <a:custGeom>
              <a:rect b="b" l="l" r="r" t="t"/>
              <a:pathLst>
                <a:path extrusionOk="0" h="3166" w="7532">
                  <a:moveTo>
                    <a:pt x="416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1244125" y="4002438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16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1328250" y="4048488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1244125" y="4036488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927650" y="3561813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1265150" y="355381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927650" y="3349488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1419400" y="3390563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1419400" y="3345488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1503525" y="3395563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6" y="180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1419400" y="3378538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1603675" y="3515738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166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1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1603675" y="3470688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166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1" y="18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1686800" y="3515738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6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6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1603675" y="3503738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1060850" y="3507738"/>
              <a:ext cx="187300" cy="83150"/>
            </a:xfrm>
            <a:custGeom>
              <a:rect b="b" l="l" r="r" t="t"/>
              <a:pathLst>
                <a:path extrusionOk="0" h="3326" w="7492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1060850" y="3461663"/>
              <a:ext cx="187300" cy="84150"/>
            </a:xfrm>
            <a:custGeom>
              <a:rect b="b" l="l" r="r" t="t"/>
              <a:pathLst>
                <a:path extrusionOk="0" h="3366" w="7492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1143975" y="3511738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1060850" y="3495713"/>
              <a:ext cx="83150" cy="95175"/>
            </a:xfrm>
            <a:custGeom>
              <a:rect b="b" l="l" r="r" t="t"/>
              <a:pathLst>
                <a:path extrusionOk="0" h="3807" w="3326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1244125" y="3632913"/>
              <a:ext cx="188300" cy="79150"/>
            </a:xfrm>
            <a:custGeom>
              <a:rect b="b" l="l" r="r" t="t"/>
              <a:pathLst>
                <a:path extrusionOk="0" h="3166" w="7532">
                  <a:moveTo>
                    <a:pt x="416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1244125" y="3586863"/>
              <a:ext cx="188300" cy="79125"/>
            </a:xfrm>
            <a:custGeom>
              <a:rect b="b" l="l" r="r" t="t"/>
              <a:pathLst>
                <a:path extrusionOk="0" h="3165" w="7532">
                  <a:moveTo>
                    <a:pt x="416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1328250" y="3632913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1244125" y="3620913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924325" y="3161676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1265850" y="3153676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924325" y="2949351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1416075" y="2990426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207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2" y="20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1416075" y="2945351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207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2" y="200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1500200" y="2995426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7" y="180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1416075" y="2978401"/>
              <a:ext cx="84150" cy="96175"/>
            </a:xfrm>
            <a:custGeom>
              <a:rect b="b" l="l" r="r" t="t"/>
              <a:pathLst>
                <a:path extrusionOk="0" h="3847" w="3366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1600350" y="3115601"/>
              <a:ext cx="187300" cy="80150"/>
            </a:xfrm>
            <a:custGeom>
              <a:rect b="b" l="l" r="r" t="t"/>
              <a:pathLst>
                <a:path extrusionOk="0" h="3206" w="7492">
                  <a:moveTo>
                    <a:pt x="4327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2" y="1844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1600350" y="3070551"/>
              <a:ext cx="187300" cy="79125"/>
            </a:xfrm>
            <a:custGeom>
              <a:rect b="b" l="l" r="r" t="t"/>
              <a:pathLst>
                <a:path extrusionOk="0" h="3165" w="7492">
                  <a:moveTo>
                    <a:pt x="4327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2" y="1803"/>
                  </a:lnTo>
                  <a:lnTo>
                    <a:pt x="4327" y="0"/>
                  </a:lnTo>
                  <a:close/>
                </a:path>
              </a:pathLst>
            </a:custGeom>
            <a:solidFill>
              <a:srgbClr val="FFD4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1683475" y="3115601"/>
              <a:ext cx="104175" cy="80150"/>
            </a:xfrm>
            <a:custGeom>
              <a:rect b="b" l="l" r="r" t="t"/>
              <a:pathLst>
                <a:path extrusionOk="0" h="3206" w="4167">
                  <a:moveTo>
                    <a:pt x="4167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1600350" y="3103601"/>
              <a:ext cx="83150" cy="92150"/>
            </a:xfrm>
            <a:custGeom>
              <a:rect b="b" l="l" r="r" t="t"/>
              <a:pathLst>
                <a:path extrusionOk="0" h="3686" w="3326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1061550" y="3107601"/>
              <a:ext cx="188300" cy="83150"/>
            </a:xfrm>
            <a:custGeom>
              <a:rect b="b" l="l" r="r" t="t"/>
              <a:pathLst>
                <a:path extrusionOk="0" h="3326" w="7532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1061550" y="3061526"/>
              <a:ext cx="188300" cy="84150"/>
            </a:xfrm>
            <a:custGeom>
              <a:rect b="b" l="l" r="r" t="t"/>
              <a:pathLst>
                <a:path extrusionOk="0" h="3366" w="7532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1145675" y="3111601"/>
              <a:ext cx="104175" cy="79150"/>
            </a:xfrm>
            <a:custGeom>
              <a:rect b="b" l="l" r="r" t="t"/>
              <a:pathLst>
                <a:path extrusionOk="0" h="3166" w="4167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1061550" y="3095576"/>
              <a:ext cx="84150" cy="95175"/>
            </a:xfrm>
            <a:custGeom>
              <a:rect b="b" l="l" r="r" t="t"/>
              <a:pathLst>
                <a:path extrusionOk="0" h="3807" w="3366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1240800" y="3232776"/>
              <a:ext cx="188325" cy="79150"/>
            </a:xfrm>
            <a:custGeom>
              <a:rect b="b" l="l" r="r" t="t"/>
              <a:pathLst>
                <a:path extrusionOk="0" h="3166" w="7533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1240800" y="3186726"/>
              <a:ext cx="188325" cy="79125"/>
            </a:xfrm>
            <a:custGeom>
              <a:rect b="b" l="l" r="r" t="t"/>
              <a:pathLst>
                <a:path extrusionOk="0" h="3165" w="7533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1324925" y="3232776"/>
              <a:ext cx="104200" cy="79150"/>
            </a:xfrm>
            <a:custGeom>
              <a:rect b="b" l="l" r="r" t="t"/>
              <a:pathLst>
                <a:path extrusionOk="0" h="3166" w="4168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1240800" y="3220776"/>
              <a:ext cx="84150" cy="91150"/>
            </a:xfrm>
            <a:custGeom>
              <a:rect b="b" l="l" r="r" t="t"/>
              <a:pathLst>
                <a:path extrusionOk="0" h="3646" w="3366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924325" y="2740526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1266850" y="2732526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924325" y="2535014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1574563" y="42265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1912063" y="41465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1574563" y="21032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924325" y="1147100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1265850" y="11391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924325" y="934775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1572550" y="173242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1915075" y="1724425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1572550" y="152010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/>
          <p:nvPr>
            <p:ph type="title"/>
          </p:nvPr>
        </p:nvSpPr>
        <p:spPr>
          <a:xfrm>
            <a:off x="1614450" y="34935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Problem Formulation</a:t>
            </a:r>
            <a:endParaRPr sz="3300">
              <a:solidFill>
                <a:schemeClr val="accent3"/>
              </a:solidFill>
            </a:endParaRPr>
          </a:p>
        </p:txBody>
      </p:sp>
      <p:sp>
        <p:nvSpPr>
          <p:cNvPr id="914" name="Google Shape;914;p37"/>
          <p:cNvSpPr txBox="1"/>
          <p:nvPr>
            <p:ph idx="1" type="subTitle"/>
          </p:nvPr>
        </p:nvSpPr>
        <p:spPr>
          <a:xfrm>
            <a:off x="799800" y="1390175"/>
            <a:ext cx="3615300" cy="31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Exo 2 SemiBold"/>
                <a:ea typeface="Exo 2 SemiBold"/>
                <a:cs typeface="Exo 2 SemiBold"/>
                <a:sym typeface="Exo 2 SemiBold"/>
              </a:rPr>
              <a:t>What factors can  LEGO consider in their designs to generate optimal sales revenue?</a:t>
            </a:r>
            <a:endParaRPr sz="3200">
              <a:solidFill>
                <a:srgbClr val="FF0000"/>
              </a:solidFill>
              <a:latin typeface="Exo 2 SemiBold"/>
              <a:ea typeface="Exo 2 SemiBold"/>
              <a:cs typeface="Exo 2 SemiBold"/>
              <a:sym typeface="Exo 2 SemiBold"/>
            </a:endParaRPr>
          </a:p>
        </p:txBody>
      </p:sp>
      <p:pic>
        <p:nvPicPr>
          <p:cNvPr id="915" name="Google Shape;9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8350" y="1475375"/>
            <a:ext cx="4285950" cy="263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38"/>
          <p:cNvSpPr txBox="1"/>
          <p:nvPr>
            <p:ph type="title"/>
          </p:nvPr>
        </p:nvSpPr>
        <p:spPr>
          <a:xfrm>
            <a:off x="1614450" y="34935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Problem Formulation</a:t>
            </a:r>
            <a:endParaRPr sz="3300">
              <a:solidFill>
                <a:schemeClr val="accent3"/>
              </a:solidFill>
            </a:endParaRPr>
          </a:p>
        </p:txBody>
      </p:sp>
      <p:sp>
        <p:nvSpPr>
          <p:cNvPr id="921" name="Google Shape;921;p38"/>
          <p:cNvSpPr txBox="1"/>
          <p:nvPr>
            <p:ph idx="1" type="subTitle"/>
          </p:nvPr>
        </p:nvSpPr>
        <p:spPr>
          <a:xfrm>
            <a:off x="821500" y="1376050"/>
            <a:ext cx="4255800" cy="31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Exo 2 SemiBold"/>
                <a:ea typeface="Exo 2 SemiBold"/>
                <a:cs typeface="Exo 2 SemiBold"/>
                <a:sym typeface="Exo 2 SemiBold"/>
              </a:rPr>
              <a:t>What predictive variables can be analyzed to predict the set rating of a LEGO set?</a:t>
            </a:r>
            <a:endParaRPr sz="2800">
              <a:latin typeface="Exo 2 Medium"/>
              <a:ea typeface="Exo 2 Medium"/>
              <a:cs typeface="Exo 2 Medium"/>
              <a:sym typeface="Exo 2 Medium"/>
            </a:endParaRPr>
          </a:p>
        </p:txBody>
      </p:sp>
      <p:pic>
        <p:nvPicPr>
          <p:cNvPr id="922" name="Google Shape;9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500" y="1196875"/>
            <a:ext cx="3810848" cy="1855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4500" y="3052227"/>
            <a:ext cx="3797619" cy="1810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39"/>
          <p:cNvSpPr txBox="1"/>
          <p:nvPr>
            <p:ph type="title"/>
          </p:nvPr>
        </p:nvSpPr>
        <p:spPr>
          <a:xfrm>
            <a:off x="1614450" y="349350"/>
            <a:ext cx="5915100" cy="6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Problem Formulation</a:t>
            </a:r>
            <a:endParaRPr sz="3300">
              <a:solidFill>
                <a:schemeClr val="accent3"/>
              </a:solidFill>
            </a:endParaRPr>
          </a:p>
        </p:txBody>
      </p:sp>
      <p:sp>
        <p:nvSpPr>
          <p:cNvPr id="929" name="Google Shape;929;p39"/>
          <p:cNvSpPr txBox="1"/>
          <p:nvPr>
            <p:ph idx="1" type="subTitle"/>
          </p:nvPr>
        </p:nvSpPr>
        <p:spPr>
          <a:xfrm>
            <a:off x="621750" y="1091225"/>
            <a:ext cx="4845300" cy="31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Exo 2 SemiBold"/>
                <a:ea typeface="Exo 2 SemiBold"/>
                <a:cs typeface="Exo 2 SemiBold"/>
                <a:sym typeface="Exo 2 SemiBold"/>
              </a:rPr>
              <a:t>Why predict the set rating??</a:t>
            </a:r>
            <a:endParaRPr sz="2400">
              <a:latin typeface="Exo 2 SemiBold"/>
              <a:ea typeface="Exo 2 SemiBold"/>
              <a:cs typeface="Exo 2 SemiBold"/>
              <a:sym typeface="Exo 2 SemiBo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 2 Medium"/>
              <a:buChar char="-"/>
            </a:pPr>
            <a:r>
              <a:rPr lang="en" sz="2000">
                <a:latin typeface="Exo 2 Medium"/>
                <a:ea typeface="Exo 2 Medium"/>
                <a:cs typeface="Exo 2 Medium"/>
                <a:sym typeface="Exo 2 Medium"/>
              </a:rPr>
              <a:t>Understand consumer satisfaction and perception of product</a:t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 2 Medium"/>
              <a:buChar char="-"/>
            </a:pPr>
            <a:r>
              <a:rPr lang="en" sz="2000">
                <a:latin typeface="Exo 2 Medium"/>
                <a:ea typeface="Exo 2 Medium"/>
                <a:cs typeface="Exo 2 Medium"/>
                <a:sym typeface="Exo 2 Medium"/>
              </a:rPr>
              <a:t>Identify potential issues or area for improvements</a:t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Exo 2 Medium"/>
              <a:buChar char="-"/>
            </a:pPr>
            <a:r>
              <a:rPr lang="en" sz="2000">
                <a:latin typeface="Exo 2 Medium"/>
                <a:ea typeface="Exo 2 Medium"/>
                <a:cs typeface="Exo 2 Medium"/>
                <a:sym typeface="Exo 2 Medium"/>
              </a:rPr>
              <a:t>Optimize product portfolio and strengthen customer relationship</a:t>
            </a:r>
            <a:endParaRPr sz="2000">
              <a:latin typeface="Exo 2 Medium"/>
              <a:ea typeface="Exo 2 Medium"/>
              <a:cs typeface="Exo 2 Medium"/>
              <a:sym typeface="Exo 2 Medium"/>
            </a:endParaRPr>
          </a:p>
        </p:txBody>
      </p:sp>
      <p:pic>
        <p:nvPicPr>
          <p:cNvPr id="930" name="Google Shape;9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5150" y="684975"/>
            <a:ext cx="3673026" cy="367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5" name="Google Shape;935;p40"/>
          <p:cNvGrpSpPr/>
          <p:nvPr/>
        </p:nvGrpSpPr>
        <p:grpSpPr>
          <a:xfrm>
            <a:off x="713100" y="2328408"/>
            <a:ext cx="1698137" cy="2074304"/>
            <a:chOff x="713100" y="2328408"/>
            <a:chExt cx="1698137" cy="2074304"/>
          </a:xfrm>
        </p:grpSpPr>
        <p:sp>
          <p:nvSpPr>
            <p:cNvPr id="936" name="Google Shape;936;p40"/>
            <p:cNvSpPr/>
            <p:nvPr/>
          </p:nvSpPr>
          <p:spPr>
            <a:xfrm>
              <a:off x="1079775" y="4107850"/>
              <a:ext cx="1331462" cy="29486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40"/>
            <p:cNvGrpSpPr/>
            <p:nvPr/>
          </p:nvGrpSpPr>
          <p:grpSpPr>
            <a:xfrm>
              <a:off x="713100" y="3560400"/>
              <a:ext cx="1005550" cy="842300"/>
              <a:chOff x="4999275" y="3416825"/>
              <a:chExt cx="1005550" cy="842300"/>
            </a:xfrm>
          </p:grpSpPr>
          <p:sp>
            <p:nvSpPr>
              <p:cNvPr id="938" name="Google Shape;938;p40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40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40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40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40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40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40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40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0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0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0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0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0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0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0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0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" name="Google Shape;957;p40"/>
            <p:cNvGrpSpPr/>
            <p:nvPr/>
          </p:nvGrpSpPr>
          <p:grpSpPr>
            <a:xfrm>
              <a:off x="713100" y="3140375"/>
              <a:ext cx="1005550" cy="842300"/>
              <a:chOff x="6364325" y="3416825"/>
              <a:chExt cx="1005550" cy="842300"/>
            </a:xfrm>
          </p:grpSpPr>
          <p:sp>
            <p:nvSpPr>
              <p:cNvPr id="958" name="Google Shape;958;p40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0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0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0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0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7" name="Google Shape;977;p40"/>
            <p:cNvGrpSpPr/>
            <p:nvPr/>
          </p:nvGrpSpPr>
          <p:grpSpPr>
            <a:xfrm>
              <a:off x="716898" y="2722183"/>
              <a:ext cx="1001525" cy="842300"/>
              <a:chOff x="2754900" y="3416825"/>
              <a:chExt cx="1001525" cy="842300"/>
            </a:xfrm>
          </p:grpSpPr>
          <p:sp>
            <p:nvSpPr>
              <p:cNvPr id="978" name="Google Shape;978;p40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0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0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0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0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0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0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0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0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0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0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0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40"/>
            <p:cNvSpPr/>
            <p:nvPr/>
          </p:nvSpPr>
          <p:spPr>
            <a:xfrm>
              <a:off x="717427" y="2540733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1054927" y="253273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717427" y="2328408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" name="Google Shape;1000;p40"/>
          <p:cNvGrpSpPr/>
          <p:nvPr/>
        </p:nvGrpSpPr>
        <p:grpSpPr>
          <a:xfrm>
            <a:off x="5694500" y="3458500"/>
            <a:ext cx="1424900" cy="838300"/>
            <a:chOff x="5694500" y="3458500"/>
            <a:chExt cx="1424900" cy="838300"/>
          </a:xfrm>
        </p:grpSpPr>
        <p:sp>
          <p:nvSpPr>
            <p:cNvPr id="1001" name="Google Shape;1001;p40"/>
            <p:cNvSpPr/>
            <p:nvPr/>
          </p:nvSpPr>
          <p:spPr>
            <a:xfrm>
              <a:off x="5694500" y="3670825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2" name="Google Shape;1002;p40"/>
            <p:cNvGrpSpPr/>
            <p:nvPr/>
          </p:nvGrpSpPr>
          <p:grpSpPr>
            <a:xfrm>
              <a:off x="5694500" y="3458500"/>
              <a:ext cx="1424900" cy="838300"/>
              <a:chOff x="5694500" y="3458500"/>
              <a:chExt cx="1424900" cy="838300"/>
            </a:xfrm>
          </p:grpSpPr>
          <p:sp>
            <p:nvSpPr>
              <p:cNvPr id="1003" name="Google Shape;1003;p40"/>
              <p:cNvSpPr/>
              <p:nvPr/>
            </p:nvSpPr>
            <p:spPr>
              <a:xfrm>
                <a:off x="6042775" y="3979300"/>
                <a:ext cx="1076625" cy="317500"/>
              </a:xfrm>
              <a:custGeom>
                <a:rect b="b" l="l" r="r" t="t"/>
                <a:pathLst>
                  <a:path extrusionOk="0" h="12700" w="43065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6037025" y="3662825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5694500" y="3458500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6" name="Google Shape;1006;p40"/>
          <p:cNvGrpSpPr/>
          <p:nvPr/>
        </p:nvGrpSpPr>
        <p:grpSpPr>
          <a:xfrm>
            <a:off x="7331350" y="3188350"/>
            <a:ext cx="1424900" cy="838300"/>
            <a:chOff x="7331350" y="3188350"/>
            <a:chExt cx="1424900" cy="838300"/>
          </a:xfrm>
        </p:grpSpPr>
        <p:sp>
          <p:nvSpPr>
            <p:cNvPr id="1007" name="Google Shape;1007;p40"/>
            <p:cNvSpPr/>
            <p:nvPr/>
          </p:nvSpPr>
          <p:spPr>
            <a:xfrm>
              <a:off x="7679625" y="3709150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7331350" y="3400675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7672875" y="3392675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7331350" y="3188350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1" name="Google Shape;1011;p40"/>
          <p:cNvSpPr txBox="1"/>
          <p:nvPr>
            <p:ph type="title"/>
          </p:nvPr>
        </p:nvSpPr>
        <p:spPr>
          <a:xfrm>
            <a:off x="2440875" y="2223675"/>
            <a:ext cx="42621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Exploratory Analysis</a:t>
            </a:r>
            <a:endParaRPr sz="3500"/>
          </a:p>
        </p:txBody>
      </p:sp>
      <p:sp>
        <p:nvSpPr>
          <p:cNvPr id="1012" name="Google Shape;1012;p40"/>
          <p:cNvSpPr txBox="1"/>
          <p:nvPr>
            <p:ph idx="2" type="title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013" name="Google Shape;1013;p40"/>
          <p:cNvGrpSpPr/>
          <p:nvPr/>
        </p:nvGrpSpPr>
        <p:grpSpPr>
          <a:xfrm>
            <a:off x="6942250" y="3765075"/>
            <a:ext cx="1740650" cy="838300"/>
            <a:chOff x="6942250" y="3765075"/>
            <a:chExt cx="1740650" cy="838300"/>
          </a:xfrm>
        </p:grpSpPr>
        <p:sp>
          <p:nvSpPr>
            <p:cNvPr id="1014" name="Google Shape;1014;p40"/>
            <p:cNvSpPr/>
            <p:nvPr/>
          </p:nvSpPr>
          <p:spPr>
            <a:xfrm>
              <a:off x="7606275" y="4285875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 flipH="1">
              <a:off x="7606250" y="3977400"/>
              <a:ext cx="337525" cy="625975"/>
            </a:xfrm>
            <a:custGeom>
              <a:rect b="b" l="l" r="r" t="t"/>
              <a:pathLst>
                <a:path extrusionOk="0" h="25039" w="13501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0"/>
            <p:cNvSpPr/>
            <p:nvPr/>
          </p:nvSpPr>
          <p:spPr>
            <a:xfrm flipH="1">
              <a:off x="6942250" y="3969400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 flipH="1">
              <a:off x="6942250" y="3765075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" name="Google Shape;1018;p40"/>
          <p:cNvGrpSpPr/>
          <p:nvPr/>
        </p:nvGrpSpPr>
        <p:grpSpPr>
          <a:xfrm>
            <a:off x="1700925" y="3368038"/>
            <a:ext cx="1745100" cy="1235325"/>
            <a:chOff x="1700925" y="3368038"/>
            <a:chExt cx="1745100" cy="1235325"/>
          </a:xfrm>
        </p:grpSpPr>
        <p:sp>
          <p:nvSpPr>
            <p:cNvPr id="1019" name="Google Shape;1019;p40"/>
            <p:cNvSpPr/>
            <p:nvPr/>
          </p:nvSpPr>
          <p:spPr>
            <a:xfrm>
              <a:off x="2369400" y="4285863"/>
              <a:ext cx="1076625" cy="317500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0" name="Google Shape;1020;p40"/>
            <p:cNvGrpSpPr/>
            <p:nvPr/>
          </p:nvGrpSpPr>
          <p:grpSpPr>
            <a:xfrm flipH="1">
              <a:off x="1700925" y="3761063"/>
              <a:ext cx="1005550" cy="842300"/>
              <a:chOff x="4999275" y="3416825"/>
              <a:chExt cx="1005550" cy="842300"/>
            </a:xfrm>
          </p:grpSpPr>
          <p:sp>
            <p:nvSpPr>
              <p:cNvPr id="1021" name="Google Shape;1021;p40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40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40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0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0" name="Google Shape;1040;p40"/>
            <p:cNvSpPr/>
            <p:nvPr/>
          </p:nvSpPr>
          <p:spPr>
            <a:xfrm flipH="1">
              <a:off x="2364925" y="3580363"/>
              <a:ext cx="341550" cy="625975"/>
            </a:xfrm>
            <a:custGeom>
              <a:rect b="b" l="l" r="r" t="t"/>
              <a:pathLst>
                <a:path extrusionOk="0" h="25039" w="13662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 flipH="1">
              <a:off x="1700925" y="3572363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 flipH="1">
              <a:off x="1700925" y="3368038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1"/>
          <p:cNvSpPr txBox="1"/>
          <p:nvPr>
            <p:ph type="title"/>
          </p:nvPr>
        </p:nvSpPr>
        <p:spPr>
          <a:xfrm>
            <a:off x="413475" y="540000"/>
            <a:ext cx="80106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Predictive Variables for set rating </a:t>
            </a:r>
            <a:endParaRPr sz="2700">
              <a:solidFill>
                <a:schemeClr val="accent3"/>
              </a:solidFill>
            </a:endParaRPr>
          </a:p>
        </p:txBody>
      </p:sp>
      <p:sp>
        <p:nvSpPr>
          <p:cNvPr id="1048" name="Google Shape;1048;p41"/>
          <p:cNvSpPr txBox="1"/>
          <p:nvPr>
            <p:ph idx="4294967295" type="subTitle"/>
          </p:nvPr>
        </p:nvSpPr>
        <p:spPr>
          <a:xfrm>
            <a:off x="713100" y="1854400"/>
            <a:ext cx="21738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Batman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Harry Potter</a:t>
            </a:r>
            <a:endParaRPr/>
          </a:p>
        </p:txBody>
      </p:sp>
      <p:sp>
        <p:nvSpPr>
          <p:cNvPr id="1049" name="Google Shape;1049;p41"/>
          <p:cNvSpPr txBox="1"/>
          <p:nvPr>
            <p:ph idx="4294967295" type="title"/>
          </p:nvPr>
        </p:nvSpPr>
        <p:spPr>
          <a:xfrm>
            <a:off x="713100" y="1609225"/>
            <a:ext cx="2173800" cy="3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Theme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50" name="Google Shape;1050;p41"/>
          <p:cNvSpPr txBox="1"/>
          <p:nvPr>
            <p:ph idx="4294967295" type="subTitle"/>
          </p:nvPr>
        </p:nvSpPr>
        <p:spPr>
          <a:xfrm>
            <a:off x="413475" y="2876425"/>
            <a:ext cx="18711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Number of pieces per set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51" name="Google Shape;1051;p41"/>
          <p:cNvSpPr txBox="1"/>
          <p:nvPr>
            <p:ph idx="4294967295" type="title"/>
          </p:nvPr>
        </p:nvSpPr>
        <p:spPr>
          <a:xfrm>
            <a:off x="413475" y="2631250"/>
            <a:ext cx="2173800" cy="3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Pieces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52" name="Google Shape;1052;p41"/>
          <p:cNvSpPr txBox="1"/>
          <p:nvPr>
            <p:ph idx="4294967295" type="subTitle"/>
          </p:nvPr>
        </p:nvSpPr>
        <p:spPr>
          <a:xfrm>
            <a:off x="6338600" y="1811913"/>
            <a:ext cx="21738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Number of exclusive minifigures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53" name="Google Shape;1053;p41"/>
          <p:cNvSpPr txBox="1"/>
          <p:nvPr>
            <p:ph idx="4294967295" type="title"/>
          </p:nvPr>
        </p:nvSpPr>
        <p:spPr>
          <a:xfrm>
            <a:off x="6338600" y="1566737"/>
            <a:ext cx="2173800" cy="3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Minifigures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54" name="Google Shape;1054;p41"/>
          <p:cNvSpPr/>
          <p:nvPr/>
        </p:nvSpPr>
        <p:spPr>
          <a:xfrm>
            <a:off x="2911795" y="2502278"/>
            <a:ext cx="55" cy="55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E1A9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55" name="Google Shape;1055;p41"/>
          <p:cNvGrpSpPr/>
          <p:nvPr/>
        </p:nvGrpSpPr>
        <p:grpSpPr>
          <a:xfrm>
            <a:off x="3742887" y="2092321"/>
            <a:ext cx="3294100" cy="2279437"/>
            <a:chOff x="3742887" y="2092321"/>
            <a:chExt cx="3294100" cy="2279437"/>
          </a:xfrm>
        </p:grpSpPr>
        <p:sp>
          <p:nvSpPr>
            <p:cNvPr id="1056" name="Google Shape;1056;p41"/>
            <p:cNvSpPr/>
            <p:nvPr/>
          </p:nvSpPr>
          <p:spPr>
            <a:xfrm>
              <a:off x="4087250" y="3785525"/>
              <a:ext cx="2949737" cy="586232"/>
            </a:xfrm>
            <a:custGeom>
              <a:rect b="b" l="l" r="r" t="t"/>
              <a:pathLst>
                <a:path extrusionOk="0" h="12700" w="43065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7" name="Google Shape;1057;p41"/>
            <p:cNvGrpSpPr/>
            <p:nvPr/>
          </p:nvGrpSpPr>
          <p:grpSpPr>
            <a:xfrm>
              <a:off x="4395262" y="3324313"/>
              <a:ext cx="1005550" cy="842300"/>
              <a:chOff x="4999275" y="3416825"/>
              <a:chExt cx="1005550" cy="842300"/>
            </a:xfrm>
          </p:grpSpPr>
          <p:sp>
            <p:nvSpPr>
              <p:cNvPr id="1058" name="Google Shape;1058;p4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rect b="b" l="l" r="r" t="t"/>
                <a:pathLst>
                  <a:path extrusionOk="0" h="25039" w="13702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rect b="b" l="l" r="r" t="t"/>
                <a:pathLst>
                  <a:path extrusionOk="0" h="25359" w="26521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4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rect b="b" l="l" r="r" t="t"/>
                <a:pathLst>
                  <a:path extrusionOk="0" h="3166" w="4207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rect b="b" l="l" r="r" t="t"/>
                <a:pathLst>
                  <a:path extrusionOk="0" h="3847" w="3326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rect b="b" l="l" r="r" t="t"/>
                <a:pathLst>
                  <a:path extrusionOk="0" h="3206" w="7532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rect b="b" l="l" r="r" t="t"/>
                <a:pathLst>
                  <a:path extrusionOk="0" h="3686" w="3366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rect b="b" l="l" r="r" t="t"/>
                <a:pathLst>
                  <a:path extrusionOk="0" h="3326" w="7493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rect b="b" l="l" r="r" t="t"/>
                <a:pathLst>
                  <a:path extrusionOk="0" h="3366" w="7493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rect b="b" l="l" r="r" t="t"/>
                <a:pathLst>
                  <a:path extrusionOk="0" h="3166" w="4208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rect b="b" l="l" r="r" t="t"/>
                <a:pathLst>
                  <a:path extrusionOk="0" h="3646" w="3326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" name="Google Shape;1077;p41"/>
            <p:cNvGrpSpPr/>
            <p:nvPr/>
          </p:nvGrpSpPr>
          <p:grpSpPr>
            <a:xfrm>
              <a:off x="4395262" y="2904288"/>
              <a:ext cx="1005550" cy="842300"/>
              <a:chOff x="6364325" y="3416825"/>
              <a:chExt cx="1005550" cy="842300"/>
            </a:xfrm>
          </p:grpSpPr>
          <p:sp>
            <p:nvSpPr>
              <p:cNvPr id="1078" name="Google Shape;1078;p41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1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1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1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1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1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1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1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1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1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1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1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1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1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1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1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41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41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1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7" name="Google Shape;1097;p41"/>
            <p:cNvGrpSpPr/>
            <p:nvPr/>
          </p:nvGrpSpPr>
          <p:grpSpPr>
            <a:xfrm>
              <a:off x="4399061" y="2486096"/>
              <a:ext cx="1001525" cy="842300"/>
              <a:chOff x="2754900" y="3416825"/>
              <a:chExt cx="1001525" cy="842300"/>
            </a:xfrm>
          </p:grpSpPr>
          <p:sp>
            <p:nvSpPr>
              <p:cNvPr id="1098" name="Google Shape;1098;p4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rect b="b" l="l" r="r" t="t"/>
                <a:pathLst>
                  <a:path extrusionOk="0" h="25039" w="13501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rect b="b" l="l" r="r" t="t"/>
                <a:pathLst>
                  <a:path extrusionOk="0" h="16506" w="40061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rect b="b" l="l" r="r" t="t"/>
                <a:pathLst>
                  <a:path extrusionOk="0" h="3326" w="7492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rect b="b" l="l" r="r" t="t"/>
                <a:pathLst>
                  <a:path extrusionOk="0" h="3366" w="7492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rect b="b" l="l" r="r" t="t"/>
                <a:pathLst>
                  <a:path extrusionOk="0" h="3807" w="3326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rect b="b" l="l" r="r" t="t"/>
                <a:pathLst>
                  <a:path extrusionOk="0" h="3166" w="7532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rect b="b" l="l" r="r" t="t"/>
                <a:pathLst>
                  <a:path extrusionOk="0" h="3165" w="7532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7" name="Google Shape;1117;p41"/>
            <p:cNvSpPr/>
            <p:nvPr/>
          </p:nvSpPr>
          <p:spPr>
            <a:xfrm>
              <a:off x="4737089" y="2296646"/>
              <a:ext cx="664025" cy="633975"/>
            </a:xfrm>
            <a:custGeom>
              <a:rect b="b" l="l" r="r" t="t"/>
              <a:pathLst>
                <a:path extrusionOk="0" h="25359" w="26561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4399589" y="2092321"/>
              <a:ext cx="1001525" cy="412650"/>
            </a:xfrm>
            <a:custGeom>
              <a:rect b="b" l="l" r="r" t="t"/>
              <a:pathLst>
                <a:path extrusionOk="0" h="16506" w="40061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9" name="Google Shape;1119;p41"/>
            <p:cNvGrpSpPr/>
            <p:nvPr/>
          </p:nvGrpSpPr>
          <p:grpSpPr>
            <a:xfrm>
              <a:off x="3746213" y="3113863"/>
              <a:ext cx="1001525" cy="1257875"/>
              <a:chOff x="2632738" y="3297800"/>
              <a:chExt cx="1001525" cy="1257875"/>
            </a:xfrm>
          </p:grpSpPr>
          <p:grpSp>
            <p:nvGrpSpPr>
              <p:cNvPr id="1120" name="Google Shape;1120;p41"/>
              <p:cNvGrpSpPr/>
              <p:nvPr/>
            </p:nvGrpSpPr>
            <p:grpSpPr>
              <a:xfrm>
                <a:off x="2632738" y="3713375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121" name="Google Shape;1121;p41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41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41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41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41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41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41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41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41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41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41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41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" name="Google Shape;1133;p41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41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41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41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41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41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41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0" name="Google Shape;1140;p41"/>
              <p:cNvGrpSpPr/>
              <p:nvPr/>
            </p:nvGrpSpPr>
            <p:grpSpPr>
              <a:xfrm>
                <a:off x="2632738" y="3297800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141" name="Google Shape;1141;p41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rect b="b" l="l" r="r" t="t"/>
                  <a:pathLst>
                    <a:path extrusionOk="0" h="25039" w="13501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41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rect b="b" l="l" r="r" t="t"/>
                  <a:pathLst>
                    <a:path extrusionOk="0" h="25359" w="26561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41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rect b="b" l="l" r="r" t="t"/>
                  <a:pathLst>
                    <a:path extrusionOk="0" h="16506" w="40061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41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rect b="b" l="l" r="r" t="t"/>
                  <a:pathLst>
                    <a:path extrusionOk="0" h="3366" w="7532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41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rect b="b" l="l" r="r" t="t"/>
                  <a:pathLst>
                    <a:path extrusionOk="0" h="3326" w="7532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41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41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rect b="b" l="l" r="r" t="t"/>
                  <a:pathLst>
                    <a:path extrusionOk="0" h="3847" w="3366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41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rect b="b" l="l" r="r" t="t"/>
                  <a:pathLst>
                    <a:path extrusionOk="0" h="3206" w="7492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41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rect b="b" l="l" r="r" t="t"/>
                  <a:pathLst>
                    <a:path extrusionOk="0" h="3165" w="7492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41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rect b="b" l="l" r="r" t="t"/>
                  <a:pathLst>
                    <a:path extrusionOk="0" h="3206" w="4167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41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rect b="b" l="l" r="r" t="t"/>
                  <a:pathLst>
                    <a:path extrusionOk="0" h="3686" w="3326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41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rect b="b" l="l" r="r" t="t"/>
                  <a:pathLst>
                    <a:path extrusionOk="0" h="3326" w="7492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41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rect b="b" l="l" r="r" t="t"/>
                  <a:pathLst>
                    <a:path extrusionOk="0" h="3366" w="7492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41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41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rect b="b" l="l" r="r" t="t"/>
                  <a:pathLst>
                    <a:path extrusionOk="0" h="3807" w="3326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41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rect b="b" l="l" r="r" t="t"/>
                  <a:pathLst>
                    <a:path extrusionOk="0" h="3166" w="7532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41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rect b="b" l="l" r="r" t="t"/>
                  <a:pathLst>
                    <a:path extrusionOk="0" h="3165" w="7532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41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rect b="b" l="l" r="r" t="t"/>
                  <a:pathLst>
                    <a:path extrusionOk="0" h="3166" w="4167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41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rect b="b" l="l" r="r" t="t"/>
                  <a:pathLst>
                    <a:path extrusionOk="0" h="3646" w="3366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0" name="Google Shape;1160;p41"/>
            <p:cNvGrpSpPr/>
            <p:nvPr/>
          </p:nvGrpSpPr>
          <p:grpSpPr>
            <a:xfrm>
              <a:off x="3742887" y="2713726"/>
              <a:ext cx="1005550" cy="842300"/>
              <a:chOff x="6364325" y="3416825"/>
              <a:chExt cx="1005550" cy="842300"/>
            </a:xfrm>
          </p:grpSpPr>
          <p:sp>
            <p:nvSpPr>
              <p:cNvPr id="1161" name="Google Shape;1161;p41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rect b="b" l="l" r="r" t="t"/>
                <a:pathLst>
                  <a:path extrusionOk="0" h="25039" w="13662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41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rect b="b" l="l" r="r" t="t"/>
                <a:pathLst>
                  <a:path extrusionOk="0" h="25359" w="26561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41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rect b="b" l="l" r="r" t="t"/>
                <a:pathLst>
                  <a:path extrusionOk="0" h="16506" w="40222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41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41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41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41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rect b="b" l="l" r="r" t="t"/>
                <a:pathLst>
                  <a:path extrusionOk="0" h="3847" w="3366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41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rect b="b" l="l" r="r" t="t"/>
                <a:pathLst>
                  <a:path extrusionOk="0" h="3206" w="7492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41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rect b="b" l="l" r="r" t="t"/>
                <a:pathLst>
                  <a:path extrusionOk="0" h="3165" w="7492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41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rect b="b" l="l" r="r" t="t"/>
                <a:pathLst>
                  <a:path extrusionOk="0" h="3206" w="4167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41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rect b="b" l="l" r="r" t="t"/>
                <a:pathLst>
                  <a:path extrusionOk="0" h="3686" w="3326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41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rect b="b" l="l" r="r" t="t"/>
                <a:pathLst>
                  <a:path extrusionOk="0" h="3326" w="7532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41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rect b="b" l="l" r="r" t="t"/>
                <a:pathLst>
                  <a:path extrusionOk="0" h="3366" w="7532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41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rect b="b" l="l" r="r" t="t"/>
                <a:pathLst>
                  <a:path extrusionOk="0" h="3166" w="4167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41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rect b="b" l="l" r="r" t="t"/>
                <a:pathLst>
                  <a:path extrusionOk="0" h="3807" w="3366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41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rect b="b" l="l" r="r" t="t"/>
                <a:pathLst>
                  <a:path extrusionOk="0" h="3166" w="7533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41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rect b="b" l="l" r="r" t="t"/>
                <a:pathLst>
                  <a:path extrusionOk="0" h="3165" w="7533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41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rect b="b" l="l" r="r" t="t"/>
                <a:pathLst>
                  <a:path extrusionOk="0" h="3166" w="4168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41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rect b="b" l="l" r="r" t="t"/>
                <a:pathLst>
                  <a:path extrusionOk="0" h="3646" w="3366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0" name="Google Shape;1180;p41"/>
            <p:cNvSpPr/>
            <p:nvPr/>
          </p:nvSpPr>
          <p:spPr>
            <a:xfrm>
              <a:off x="3742887" y="2508901"/>
              <a:ext cx="342550" cy="625975"/>
            </a:xfrm>
            <a:custGeom>
              <a:rect b="b" l="l" r="r" t="t"/>
              <a:pathLst>
                <a:path extrusionOk="0" h="25039" w="13702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4085412" y="2500901"/>
              <a:ext cx="663025" cy="633975"/>
            </a:xfrm>
            <a:custGeom>
              <a:rect b="b" l="l" r="r" t="t"/>
              <a:pathLst>
                <a:path extrusionOk="0" h="25359" w="26521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3742887" y="2303389"/>
              <a:ext cx="1005550" cy="412650"/>
            </a:xfrm>
            <a:custGeom>
              <a:rect b="b" l="l" r="r" t="t"/>
              <a:pathLst>
                <a:path extrusionOk="0" h="16506" w="40222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83" name="Google Shape;1183;p41"/>
          <p:cNvCxnSpPr>
            <a:stCxn id="1049" idx="3"/>
          </p:cNvCxnSpPr>
          <p:nvPr/>
        </p:nvCxnSpPr>
        <p:spPr>
          <a:xfrm>
            <a:off x="2886900" y="1794325"/>
            <a:ext cx="1404600" cy="690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4" name="Google Shape;1184;p41"/>
          <p:cNvCxnSpPr>
            <a:stCxn id="1051" idx="3"/>
          </p:cNvCxnSpPr>
          <p:nvPr/>
        </p:nvCxnSpPr>
        <p:spPr>
          <a:xfrm>
            <a:off x="2587275" y="2816350"/>
            <a:ext cx="1231800" cy="537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5" name="Google Shape;1185;p41"/>
          <p:cNvCxnSpPr>
            <a:stCxn id="1053" idx="1"/>
          </p:cNvCxnSpPr>
          <p:nvPr/>
        </p:nvCxnSpPr>
        <p:spPr>
          <a:xfrm flipH="1">
            <a:off x="5327000" y="1751837"/>
            <a:ext cx="1011600" cy="752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6" name="Google Shape;1186;p41"/>
          <p:cNvSpPr txBox="1"/>
          <p:nvPr>
            <p:ph idx="4294967295" type="title"/>
          </p:nvPr>
        </p:nvSpPr>
        <p:spPr>
          <a:xfrm>
            <a:off x="6598275" y="2766400"/>
            <a:ext cx="2173800" cy="3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USD_MSPR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187" name="Google Shape;1187;p41"/>
          <p:cNvSpPr txBox="1"/>
          <p:nvPr>
            <p:ph idx="4294967295" type="subTitle"/>
          </p:nvPr>
        </p:nvSpPr>
        <p:spPr>
          <a:xfrm>
            <a:off x="6540925" y="2941926"/>
            <a:ext cx="21738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Retail price in USD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188" name="Google Shape;1188;p41"/>
          <p:cNvCxnSpPr/>
          <p:nvPr/>
        </p:nvCxnSpPr>
        <p:spPr>
          <a:xfrm flipH="1">
            <a:off x="5277075" y="2953975"/>
            <a:ext cx="1468200" cy="828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9" name="Google Shape;1189;p41"/>
          <p:cNvSpPr txBox="1"/>
          <p:nvPr>
            <p:ph idx="4294967295" type="subTitle"/>
          </p:nvPr>
        </p:nvSpPr>
        <p:spPr>
          <a:xfrm>
            <a:off x="337275" y="4143624"/>
            <a:ext cx="2173800" cy="5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Exclusivity</a:t>
            </a:r>
            <a:r>
              <a:rPr lang="en"/>
              <a:t> of set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0" name="Google Shape;1190;p41"/>
          <p:cNvSpPr txBox="1"/>
          <p:nvPr>
            <p:ph idx="4294967295" type="title"/>
          </p:nvPr>
        </p:nvSpPr>
        <p:spPr>
          <a:xfrm>
            <a:off x="143625" y="3898450"/>
            <a:ext cx="2367300" cy="3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Availability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191" name="Google Shape;1191;p41"/>
          <p:cNvCxnSpPr>
            <a:stCxn id="1190" idx="3"/>
          </p:cNvCxnSpPr>
          <p:nvPr/>
        </p:nvCxnSpPr>
        <p:spPr>
          <a:xfrm flipH="1" rot="10800000">
            <a:off x="2510925" y="4082650"/>
            <a:ext cx="1308000" cy="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ilding Blocks Day by Slidesgo">
  <a:themeElements>
    <a:clrScheme name="Simple Light">
      <a:dk1>
        <a:srgbClr val="000000"/>
      </a:dk1>
      <a:lt1>
        <a:srgbClr val="FFD46D"/>
      </a:lt1>
      <a:dk2>
        <a:srgbClr val="FFBB25"/>
      </a:dk2>
      <a:lt2>
        <a:srgbClr val="E09400"/>
      </a:lt2>
      <a:accent1>
        <a:srgbClr val="32CCF5"/>
      </a:accent1>
      <a:accent2>
        <a:srgbClr val="00A2D5"/>
      </a:accent2>
      <a:accent3>
        <a:srgbClr val="0086B9"/>
      </a:accent3>
      <a:accent4>
        <a:srgbClr val="FF4B67"/>
      </a:accent4>
      <a:accent5>
        <a:srgbClr val="F43045"/>
      </a:accent5>
      <a:accent6>
        <a:srgbClr val="C321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